
<file path=[Content_Types].xml><?xml version="1.0" encoding="utf-8"?>
<Types xmlns="http://schemas.openxmlformats.org/package/2006/content-types">
  <Default Extension="png" ContentType="image/pn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Layouts/slideLayout7.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2" r:id="rId1"/>
    <p:sldMasterId id="2147483700" r:id="rId2"/>
    <p:sldMasterId id="2147483702" r:id="rId3"/>
  </p:sldMasterIdLst>
  <p:notesMasterIdLst>
    <p:notesMasterId r:id="rId8"/>
  </p:notesMasterIdLst>
  <p:handoutMasterIdLst>
    <p:handoutMasterId r:id="rId9"/>
  </p:handoutMasterIdLst>
  <p:sldIdLst>
    <p:sldId id="270" r:id="rId4"/>
    <p:sldId id="573" r:id="rId5"/>
    <p:sldId id="572" r:id="rId6"/>
    <p:sldId id="574"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Author" initials="A" lastIdx="2" clrIdx="0"/>
  <p:cmAuthor id="1" name="Du, Pengwei" initials="DP" lastIdx="3" clrIdx="1">
    <p:extLst>
      <p:ext uri="{19B8F6BF-5375-455C-9EA6-DF929625EA0E}">
        <p15:presenceInfo xmlns:p15="http://schemas.microsoft.com/office/powerpoint/2012/main" userId="S-1-5-21-639947351-343809578-3807592339-42176" providerId="AD"/>
      </p:ext>
    </p:extLst>
  </p:cmAuthor>
  <p:cmAuthor id="2" name="Mago, Nitika" initials="NVM" lastIdx="25" clrIdx="2">
    <p:extLst>
      <p:ext uri="{19B8F6BF-5375-455C-9EA6-DF929625EA0E}">
        <p15:presenceInfo xmlns:p15="http://schemas.microsoft.com/office/powerpoint/2012/main" userId="Mago, Nitika" providerId="None"/>
      </p:ext>
    </p:extLst>
  </p:cmAuthor>
  <p:cmAuthor id="3" name="Steffan, Nick" initials="SN" lastIdx="3" clrIdx="3">
    <p:extLst>
      <p:ext uri="{19B8F6BF-5375-455C-9EA6-DF929625EA0E}">
        <p15:presenceInfo xmlns:p15="http://schemas.microsoft.com/office/powerpoint/2012/main" userId="S-1-5-21-639947351-343809578-3807592339-42285" providerId="AD"/>
      </p:ext>
    </p:extLst>
  </p:cmAuthor>
  <p:cmAuthor id="4" name="Littlefield, Jennifer" initials="LJ" lastIdx="2" clrIdx="4">
    <p:extLst>
      <p:ext uri="{19B8F6BF-5375-455C-9EA6-DF929625EA0E}">
        <p15:presenceInfo xmlns:p15="http://schemas.microsoft.com/office/powerpoint/2012/main" userId="S-1-5-21-639947351-343809578-3807592339-51623" providerId="AD"/>
      </p:ext>
    </p:extLst>
  </p:cmAuthor>
  <p:cmAuthor id="5" name="Li, Weifeng" initials="LW" lastIdx="10" clrIdx="5">
    <p:extLst>
      <p:ext uri="{19B8F6BF-5375-455C-9EA6-DF929625EA0E}">
        <p15:presenceInfo xmlns:p15="http://schemas.microsoft.com/office/powerpoint/2012/main" userId="S-1-5-21-639947351-343809578-3807592339-55239"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E89F"/>
    <a:srgbClr val="73C8FD"/>
    <a:srgbClr val="50BC3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775DCB02-9BB8-47FD-8907-85C794F793BA}" styleName="Themed Style 1 - Accent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72833802-FEF1-4C79-8D5D-14CF1EAF98D9}" styleName="Light Style 2 - Accent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25" autoAdjust="0"/>
    <p:restoredTop sz="71907" autoAdjust="0"/>
  </p:normalViewPr>
  <p:slideViewPr>
    <p:cSldViewPr snapToGrid="0">
      <p:cViewPr varScale="1">
        <p:scale>
          <a:sx n="132" d="100"/>
          <a:sy n="132" d="100"/>
        </p:scale>
        <p:origin x="792" y="80"/>
      </p:cViewPr>
      <p:guideLst>
        <p:guide orient="horz" pos="2160"/>
        <p:guide pos="2880"/>
      </p:guideLst>
    </p:cSldViewPr>
  </p:slideViewPr>
  <p:notesTextViewPr>
    <p:cViewPr>
      <p:scale>
        <a:sx n="3" d="2"/>
        <a:sy n="3" d="2"/>
      </p:scale>
      <p:origin x="0" y="0"/>
    </p:cViewPr>
  </p:notesTextViewPr>
  <p:sorterViewPr>
    <p:cViewPr>
      <p:scale>
        <a:sx n="60" d="100"/>
        <a:sy n="60" d="100"/>
      </p:scale>
      <p:origin x="0" y="0"/>
    </p:cViewPr>
  </p:sorterViewPr>
  <p:notesViewPr>
    <p:cSldViewPr snapToGrid="0" showGuides="1">
      <p:cViewPr varScale="1">
        <p:scale>
          <a:sx n="98" d="100"/>
          <a:sy n="98" d="100"/>
        </p:scale>
        <p:origin x="3516" y="7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heme" Target="theme/theme1.xml"/><Relationship Id="rId3" Type="http://schemas.openxmlformats.org/officeDocument/2006/relationships/slideMaster" Target="slideMasters/slideMaster3.xml"/><Relationship Id="rId7" Type="http://schemas.openxmlformats.org/officeDocument/2006/relationships/slide" Target="slides/slide4.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presProps" Target="presProps.xml"/><Relationship Id="rId5" Type="http://schemas.openxmlformats.org/officeDocument/2006/relationships/slide" Target="slides/slide2.xml"/><Relationship Id="rId10" Type="http://schemas.openxmlformats.org/officeDocument/2006/relationships/commentAuthors" Target="commentAuthors.xml"/><Relationship Id="rId4" Type="http://schemas.openxmlformats.org/officeDocument/2006/relationships/slide" Target="slides/slide1.xml"/><Relationship Id="rId9" Type="http://schemas.openxmlformats.org/officeDocument/2006/relationships/handoutMaster" Target="handoutMasters/handout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FADBA4A-CF1B-46AC-9045-2B6612C0624C}" type="datetimeFigureOut">
              <a:rPr lang="en-US" smtClean="0"/>
              <a:t>10/29/2020</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46EE2B4-D30B-4D65-BC1C-DE57E4765049}" type="slidenum">
              <a:rPr lang="en-US" smtClean="0"/>
              <a:t>‹#›</a:t>
            </a:fld>
            <a:endParaRPr lang="en-US"/>
          </a:p>
        </p:txBody>
      </p:sp>
    </p:spTree>
    <p:extLst>
      <p:ext uri="{BB962C8B-B14F-4D97-AF65-F5344CB8AC3E}">
        <p14:creationId xmlns:p14="http://schemas.microsoft.com/office/powerpoint/2010/main" val="2079121280"/>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73C6F44-CB68-48CB-8188-A47D4423899A}" type="datetimeFigureOut">
              <a:rPr lang="en-US" smtClean="0"/>
              <a:t>10/29/2020</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772613F-3576-4EE9-945C-25503B987A39}" type="slidenum">
              <a:rPr lang="en-US" smtClean="0"/>
              <a:t>‹#›</a:t>
            </a:fld>
            <a:endParaRPr lang="en-US"/>
          </a:p>
        </p:txBody>
      </p:sp>
    </p:spTree>
    <p:extLst>
      <p:ext uri="{BB962C8B-B14F-4D97-AF65-F5344CB8AC3E}">
        <p14:creationId xmlns:p14="http://schemas.microsoft.com/office/powerpoint/2010/main" val="173994861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A772613F-3576-4EE9-945C-25503B987A39}" type="slidenum">
              <a:rPr lang="en-US" smtClean="0"/>
              <a:t>1</a:t>
            </a:fld>
            <a:endParaRPr lang="en-US"/>
          </a:p>
        </p:txBody>
      </p:sp>
    </p:spTree>
    <p:extLst>
      <p:ext uri="{BB962C8B-B14F-4D97-AF65-F5344CB8AC3E}">
        <p14:creationId xmlns:p14="http://schemas.microsoft.com/office/powerpoint/2010/main" val="308710595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2_Title Slide">
    <p:bg>
      <p:bgPr>
        <a:solidFill>
          <a:schemeClr val="bg1"/>
        </a:solidFill>
        <a:effectLst/>
      </p:bgPr>
    </p:bg>
    <p:spTree>
      <p:nvGrpSpPr>
        <p:cNvPr id="1" name=""/>
        <p:cNvGrpSpPr/>
        <p:nvPr/>
      </p:nvGrpSpPr>
      <p:grpSpPr>
        <a:xfrm>
          <a:off x="0" y="0"/>
          <a:ext cx="0" cy="0"/>
          <a:chOff x="0" y="0"/>
          <a:chExt cx="0" cy="0"/>
        </a:xfrm>
      </p:grpSpPr>
      <p:sp>
        <p:nvSpPr>
          <p:cNvPr id="5" name="Footer Placeholder 4"/>
          <p:cNvSpPr>
            <a:spLocks noGrp="1"/>
          </p:cNvSpPr>
          <p:nvPr>
            <p:ph type="ftr" sz="quarter" idx="11"/>
          </p:nvPr>
        </p:nvSpPr>
        <p:spPr/>
        <p:txBody>
          <a:bodyPr/>
          <a:lstStyle/>
          <a:p>
            <a:r>
              <a:rPr lang="en-US" dirty="0" smtClean="0">
                <a:solidFill>
                  <a:prstClr val="black">
                    <a:tint val="75000"/>
                  </a:prstClr>
                </a:solidFill>
              </a:rPr>
              <a:t>Footer text goes here.</a:t>
            </a:r>
            <a:endParaRPr lang="en-US" dirty="0">
              <a:solidFill>
                <a:prstClr val="black">
                  <a:tint val="75000"/>
                </a:prstClr>
              </a:solidFill>
            </a:endParaRPr>
          </a:p>
        </p:txBody>
      </p:sp>
      <p:sp>
        <p:nvSpPr>
          <p:cNvPr id="7" name="Slide Number Placeholder 5"/>
          <p:cNvSpPr>
            <a:spLocks noGrp="1"/>
          </p:cNvSpPr>
          <p:nvPr>
            <p:ph type="sldNum" sz="quarter" idx="4"/>
          </p:nvPr>
        </p:nvSpPr>
        <p:spPr>
          <a:xfrm>
            <a:off x="8229600" y="6569075"/>
            <a:ext cx="457200" cy="212725"/>
          </a:xfrm>
          <a:prstGeom prst="rect">
            <a:avLst/>
          </a:prstGeom>
        </p:spPr>
        <p:txBody>
          <a:bodyPr vert="horz" lIns="91440" tIns="45720" rIns="91440" bIns="45720" rtlCol="0" anchor="ctr"/>
          <a:lstStyle>
            <a:lvl1pPr algn="ctr">
              <a:defRPr sz="9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dirty="0">
              <a:solidFill>
                <a:prstClr val="black">
                  <a:tint val="75000"/>
                </a:prstClr>
              </a:solidFill>
            </a:endParaRPr>
          </a:p>
        </p:txBody>
      </p:sp>
      <p:cxnSp>
        <p:nvCxnSpPr>
          <p:cNvPr id="8" name="Straight Connector 7"/>
          <p:cNvCxnSpPr/>
          <p:nvPr userDrawn="1"/>
        </p:nvCxnSpPr>
        <p:spPr>
          <a:xfrm>
            <a:off x="1428750" y="2625326"/>
            <a:ext cx="6286500" cy="0"/>
          </a:xfrm>
          <a:prstGeom prst="line">
            <a:avLst/>
          </a:prstGeom>
          <a:ln>
            <a:solidFill>
              <a:schemeClr val="accent1"/>
            </a:solidFill>
          </a:ln>
          <a:effectLst/>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userDrawn="1"/>
        </p:nvCxnSpPr>
        <p:spPr>
          <a:xfrm>
            <a:off x="1428750" y="4232673"/>
            <a:ext cx="6286500" cy="0"/>
          </a:xfrm>
          <a:prstGeom prst="line">
            <a:avLst/>
          </a:prstGeom>
          <a:ln>
            <a:solidFill>
              <a:schemeClr val="accent1"/>
            </a:solidFill>
          </a:ln>
          <a:effectLst/>
        </p:spPr>
        <p:style>
          <a:lnRef idx="2">
            <a:schemeClr val="accent1"/>
          </a:lnRef>
          <a:fillRef idx="0">
            <a:schemeClr val="accent1"/>
          </a:fillRef>
          <a:effectRef idx="1">
            <a:schemeClr val="accent1"/>
          </a:effectRef>
          <a:fontRef idx="minor">
            <a:schemeClr val="tx1"/>
          </a:fontRef>
        </p:style>
      </p:cxnSp>
      <p:sp>
        <p:nvSpPr>
          <p:cNvPr id="10" name="Content Placeholder 2"/>
          <p:cNvSpPr>
            <a:spLocks noGrp="1"/>
          </p:cNvSpPr>
          <p:nvPr>
            <p:ph idx="16"/>
          </p:nvPr>
        </p:nvSpPr>
        <p:spPr>
          <a:xfrm>
            <a:off x="1428750" y="2895600"/>
            <a:ext cx="6286500" cy="990600"/>
          </a:xfrm>
          <a:prstGeom prst="rect">
            <a:avLst/>
          </a:prstGeom>
        </p:spPr>
        <p:txBody>
          <a:bodyPr/>
          <a:lstStyle>
            <a:lvl1pPr marL="0" indent="0" algn="ctr">
              <a:buNone/>
              <a:defRPr sz="3200" b="1" cap="small"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smtClean="0"/>
              <a:t>Click to edit Master text styles</a:t>
            </a:r>
          </a:p>
        </p:txBody>
      </p:sp>
    </p:spTree>
    <p:extLst>
      <p:ext uri="{BB962C8B-B14F-4D97-AF65-F5344CB8AC3E}">
        <p14:creationId xmlns:p14="http://schemas.microsoft.com/office/powerpoint/2010/main" val="2564814779"/>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381000" y="243682"/>
            <a:ext cx="8458200" cy="518318"/>
          </a:xfrm>
          <a:prstGeom prst="rect">
            <a:avLst/>
          </a:prstGeom>
        </p:spPr>
        <p:txBody>
          <a:bodyPr/>
          <a:lstStyle>
            <a:lvl1pPr algn="l">
              <a:defRPr sz="3200" b="1">
                <a:solidFill>
                  <a:schemeClr val="accent1"/>
                </a:solidFill>
              </a:defRPr>
            </a:lvl1pPr>
          </a:lstStyle>
          <a:p>
            <a:r>
              <a:rPr lang="en-US" dirty="0" smtClean="0"/>
              <a:t>Click to edit Master title style</a:t>
            </a:r>
            <a:endParaRPr lang="en-US" dirty="0"/>
          </a:p>
        </p:txBody>
      </p:sp>
      <p:sp>
        <p:nvSpPr>
          <p:cNvPr id="3" name="Content Placeholder 2"/>
          <p:cNvSpPr>
            <a:spLocks noGrp="1"/>
          </p:cNvSpPr>
          <p:nvPr>
            <p:ph idx="1"/>
          </p:nvPr>
        </p:nvSpPr>
        <p:spPr>
          <a:xfrm>
            <a:off x="304800" y="855406"/>
            <a:ext cx="8534400" cy="5064627"/>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7" name="Rectangle 6"/>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dirty="0">
              <a:solidFill>
                <a:srgbClr val="FFFFFF"/>
              </a:solidFill>
            </a:endParaRPr>
          </a:p>
        </p:txBody>
      </p:sp>
      <p:sp>
        <p:nvSpPr>
          <p:cNvPr id="8" name="Footer Placeholder 4"/>
          <p:cNvSpPr>
            <a:spLocks noGrp="1"/>
          </p:cNvSpPr>
          <p:nvPr>
            <p:ph type="ftr" sz="quarter" idx="11"/>
          </p:nvPr>
        </p:nvSpPr>
        <p:spPr>
          <a:xfrm>
            <a:off x="2743200" y="6553200"/>
            <a:ext cx="4038600" cy="228600"/>
          </a:xfrm>
        </p:spPr>
        <p:txBody>
          <a:bodyPr/>
          <a:lstStyle/>
          <a:p>
            <a:r>
              <a:rPr lang="en-US" dirty="0" smtClean="0">
                <a:solidFill>
                  <a:prstClr val="black">
                    <a:tint val="75000"/>
                  </a:prstClr>
                </a:solidFill>
              </a:rPr>
              <a:t>Footer text goes here.</a:t>
            </a:r>
            <a:endParaRPr lang="en-US" dirty="0">
              <a:solidFill>
                <a:prstClr val="black">
                  <a:tint val="75000"/>
                </a:prstClr>
              </a:solidFill>
            </a:endParaRPr>
          </a:p>
        </p:txBody>
      </p:sp>
      <p:cxnSp>
        <p:nvCxnSpPr>
          <p:cNvPr id="5" name="Straight Connector 4"/>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9" name="Slide Number Placeholder 5"/>
          <p:cNvSpPr>
            <a:spLocks noGrp="1"/>
          </p:cNvSpPr>
          <p:nvPr>
            <p:ph type="sldNum" sz="quarter" idx="4"/>
          </p:nvPr>
        </p:nvSpPr>
        <p:spPr>
          <a:xfrm>
            <a:off x="8219768" y="6553200"/>
            <a:ext cx="457200" cy="212725"/>
          </a:xfrm>
          <a:prstGeom prst="rect">
            <a:avLst/>
          </a:prstGeom>
        </p:spPr>
        <p:txBody>
          <a:bodyPr vert="horz" lIns="91440" tIns="45720" rIns="91440" bIns="45720" rtlCol="0" anchor="ctr"/>
          <a:lstStyle>
            <a:lvl1pPr algn="ctr">
              <a:defRPr sz="900">
                <a:solidFill>
                  <a:schemeClr val="bg1"/>
                </a:solidFill>
              </a:defRPr>
            </a:lvl1pPr>
          </a:lstStyle>
          <a:p>
            <a:fld id="{1D93BD3E-1E9A-4970-A6F7-E7AC52762E0C}" type="slidenum">
              <a:rPr lang="en-US" smtClean="0"/>
              <a:pPr/>
              <a:t>‹#›</a:t>
            </a:fld>
            <a:endParaRPr lang="en-US" dirty="0"/>
          </a:p>
        </p:txBody>
      </p:sp>
    </p:spTree>
    <p:extLst>
      <p:ext uri="{BB962C8B-B14F-4D97-AF65-F5344CB8AC3E}">
        <p14:creationId xmlns:p14="http://schemas.microsoft.com/office/powerpoint/2010/main" val="1342695085"/>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Two Content">
    <p:spTree>
      <p:nvGrpSpPr>
        <p:cNvPr id="1" name=""/>
        <p:cNvGrpSpPr/>
        <p:nvPr/>
      </p:nvGrpSpPr>
      <p:grpSpPr>
        <a:xfrm>
          <a:off x="0" y="0"/>
          <a:ext cx="0" cy="0"/>
          <a:chOff x="0" y="0"/>
          <a:chExt cx="0" cy="0"/>
        </a:xfrm>
      </p:grpSpPr>
      <p:sp>
        <p:nvSpPr>
          <p:cNvPr id="5" name="Slide Number Placeholder 4"/>
          <p:cNvSpPr>
            <a:spLocks noGrp="1"/>
          </p:cNvSpPr>
          <p:nvPr>
            <p:ph type="sldNum" sz="quarter" idx="10"/>
          </p:nvPr>
        </p:nvSpPr>
        <p:spPr/>
        <p:txBody>
          <a:bodyPr/>
          <a:lstStyle>
            <a:lvl1pPr>
              <a:defRPr>
                <a:solidFill>
                  <a:schemeClr val="bg1"/>
                </a:solidFill>
              </a:defRPr>
            </a:lvl1pPr>
          </a:lstStyle>
          <a:p>
            <a:fld id="{CDB75BAC-74D7-43DA-9DE7-3912ED22B407}" type="slidenum">
              <a:rPr lang="en-US" smtClean="0"/>
              <a:pPr/>
              <a:t>‹#›</a:t>
            </a:fld>
            <a:endParaRPr lang="en-US" dirty="0"/>
          </a:p>
        </p:txBody>
      </p:sp>
      <p:sp>
        <p:nvSpPr>
          <p:cNvPr id="8" name="Rectangle 7"/>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dirty="0">
              <a:solidFill>
                <a:srgbClr val="FFFFFF"/>
              </a:solidFill>
            </a:endParaRPr>
          </a:p>
        </p:txBody>
      </p:sp>
      <p:cxnSp>
        <p:nvCxnSpPr>
          <p:cNvPr id="9" name="Straight Connector 8"/>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0" name="Content Placeholder 2"/>
          <p:cNvSpPr>
            <a:spLocks noGrp="1"/>
          </p:cNvSpPr>
          <p:nvPr>
            <p:ph idx="13"/>
          </p:nvPr>
        </p:nvSpPr>
        <p:spPr>
          <a:xfrm>
            <a:off x="4636008" y="863346"/>
            <a:ext cx="4206240" cy="5064627"/>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11" name="Content Placeholder 2"/>
          <p:cNvSpPr>
            <a:spLocks noGrp="1"/>
          </p:cNvSpPr>
          <p:nvPr>
            <p:ph idx="1"/>
          </p:nvPr>
        </p:nvSpPr>
        <p:spPr>
          <a:xfrm>
            <a:off x="304800" y="855406"/>
            <a:ext cx="4206240" cy="5064627"/>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12" name="Title 1"/>
          <p:cNvSpPr>
            <a:spLocks noGrp="1"/>
          </p:cNvSpPr>
          <p:nvPr>
            <p:ph type="title"/>
          </p:nvPr>
        </p:nvSpPr>
        <p:spPr>
          <a:xfrm>
            <a:off x="381000" y="243682"/>
            <a:ext cx="8458200" cy="518318"/>
          </a:xfrm>
          <a:prstGeom prst="rect">
            <a:avLst/>
          </a:prstGeom>
        </p:spPr>
        <p:txBody>
          <a:bodyPr/>
          <a:lstStyle>
            <a:lvl1pPr algn="l">
              <a:defRPr sz="3200" b="1">
                <a:solidFill>
                  <a:schemeClr val="accent1"/>
                </a:solidFill>
              </a:defRPr>
            </a:lvl1pPr>
          </a:lstStyle>
          <a:p>
            <a:r>
              <a:rPr lang="en-US" dirty="0" smtClean="0"/>
              <a:t>Click to edit Master title style</a:t>
            </a:r>
            <a:endParaRPr lang="en-US" dirty="0"/>
          </a:p>
        </p:txBody>
      </p:sp>
      <p:sp>
        <p:nvSpPr>
          <p:cNvPr id="13" name="Footer Placeholder 4"/>
          <p:cNvSpPr>
            <a:spLocks noGrp="1"/>
          </p:cNvSpPr>
          <p:nvPr>
            <p:ph type="ftr" sz="quarter" idx="11"/>
          </p:nvPr>
        </p:nvSpPr>
        <p:spPr>
          <a:xfrm>
            <a:off x="2743200" y="6553200"/>
            <a:ext cx="4038600" cy="228600"/>
          </a:xfrm>
        </p:spPr>
        <p:txBody>
          <a:bodyPr/>
          <a:lstStyle/>
          <a:p>
            <a:r>
              <a:rPr lang="en-US" dirty="0" smtClean="0">
                <a:solidFill>
                  <a:prstClr val="black">
                    <a:tint val="75000"/>
                  </a:prstClr>
                </a:solidFill>
              </a:rPr>
              <a:t>Footer text goes here.</a:t>
            </a:r>
            <a:endParaRPr lang="en-US" dirty="0">
              <a:solidFill>
                <a:prstClr val="black">
                  <a:tint val="75000"/>
                </a:prstClr>
              </a:solidFill>
            </a:endParaRPr>
          </a:p>
        </p:txBody>
      </p:sp>
    </p:spTree>
    <p:extLst>
      <p:ext uri="{BB962C8B-B14F-4D97-AF65-F5344CB8AC3E}">
        <p14:creationId xmlns:p14="http://schemas.microsoft.com/office/powerpoint/2010/main" val="2374833611"/>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Comparison">
    <p:spTree>
      <p:nvGrpSpPr>
        <p:cNvPr id="1" name=""/>
        <p:cNvGrpSpPr/>
        <p:nvPr/>
      </p:nvGrpSpPr>
      <p:grpSpPr>
        <a:xfrm>
          <a:off x="0" y="0"/>
          <a:ext cx="0" cy="0"/>
          <a:chOff x="0" y="0"/>
          <a:chExt cx="0" cy="0"/>
        </a:xfrm>
      </p:grpSpPr>
      <p:sp>
        <p:nvSpPr>
          <p:cNvPr id="9" name="Slide Number Placeholder 8"/>
          <p:cNvSpPr>
            <a:spLocks noGrp="1"/>
          </p:cNvSpPr>
          <p:nvPr>
            <p:ph type="sldNum" sz="quarter" idx="12"/>
          </p:nvPr>
        </p:nvSpPr>
        <p:spPr/>
        <p:txBody>
          <a:bodyPr/>
          <a:lstStyle>
            <a:lvl1pPr>
              <a:defRPr>
                <a:solidFill>
                  <a:schemeClr val="bg1"/>
                </a:solidFill>
              </a:defRPr>
            </a:lvl1pPr>
          </a:lstStyle>
          <a:p>
            <a:fld id="{0E7085C4-D6A8-46D9-A1BA-F87C2DEFFCDB}" type="slidenum">
              <a:rPr lang="en-US" smtClean="0"/>
              <a:pPr/>
              <a:t>‹#›</a:t>
            </a:fld>
            <a:endParaRPr lang="en-US" dirty="0"/>
          </a:p>
        </p:txBody>
      </p:sp>
      <p:sp>
        <p:nvSpPr>
          <p:cNvPr id="10" name="Rectangle 9"/>
          <p:cNvSpPr/>
          <p:nvPr userDrawn="1"/>
        </p:nvSpPr>
        <p:spPr>
          <a:xfrm>
            <a:off x="304800" y="243682"/>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dirty="0">
              <a:solidFill>
                <a:srgbClr val="FFFFFF"/>
              </a:solidFill>
            </a:endParaRPr>
          </a:p>
        </p:txBody>
      </p:sp>
      <p:cxnSp>
        <p:nvCxnSpPr>
          <p:cNvPr id="11" name="Straight Connector 10"/>
          <p:cNvCxnSpPr/>
          <p:nvPr userDrawn="1"/>
        </p:nvCxnSpPr>
        <p:spPr>
          <a:xfrm>
            <a:off x="304800" y="243682"/>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13" name="Content Placeholder 2"/>
          <p:cNvSpPr>
            <a:spLocks noGrp="1"/>
          </p:cNvSpPr>
          <p:nvPr>
            <p:ph idx="13"/>
          </p:nvPr>
        </p:nvSpPr>
        <p:spPr>
          <a:xfrm>
            <a:off x="4636008" y="1695200"/>
            <a:ext cx="4206240" cy="4232773"/>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14" name="Content Placeholder 2"/>
          <p:cNvSpPr>
            <a:spLocks noGrp="1"/>
          </p:cNvSpPr>
          <p:nvPr>
            <p:ph idx="14"/>
          </p:nvPr>
        </p:nvSpPr>
        <p:spPr>
          <a:xfrm>
            <a:off x="304800" y="1695200"/>
            <a:ext cx="4206240" cy="4224833"/>
          </a:xfrm>
          <a:prstGeom prst="rect">
            <a:avLst/>
          </a:prstGeom>
        </p:spPr>
        <p:txBody>
          <a:bodyPr/>
          <a:lstStyle>
            <a:lvl1pPr>
              <a:defRPr sz="1800"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15" name="Content Placeholder 2"/>
          <p:cNvSpPr>
            <a:spLocks noGrp="1"/>
          </p:cNvSpPr>
          <p:nvPr>
            <p:ph idx="15"/>
          </p:nvPr>
        </p:nvSpPr>
        <p:spPr>
          <a:xfrm>
            <a:off x="4636008" y="863347"/>
            <a:ext cx="4206240" cy="730506"/>
          </a:xfrm>
          <a:prstGeom prst="rect">
            <a:avLst/>
          </a:prstGeom>
        </p:spPr>
        <p:txBody>
          <a:bodyPr/>
          <a:lstStyle>
            <a:lvl1pPr marL="0" marR="0" indent="0" algn="l" defTabSz="685800" rtl="0" eaLnBrk="1" fontAlgn="auto" latinLnBrk="0" hangingPunct="1">
              <a:lnSpc>
                <a:spcPct val="100000"/>
              </a:lnSpc>
              <a:spcBef>
                <a:spcPct val="20000"/>
              </a:spcBef>
              <a:spcAft>
                <a:spcPts val="0"/>
              </a:spcAft>
              <a:buClrTx/>
              <a:buSzTx/>
              <a:buFont typeface="Arial" panose="020B0604020202020204" pitchFamily="34" charset="0"/>
              <a:buNone/>
              <a:tabLst/>
              <a:defRPr sz="1800" b="1"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marL="0" marR="0" lvl="0" indent="0" algn="l" defTabSz="685800" rtl="0" eaLnBrk="1" fontAlgn="auto" latinLnBrk="0" hangingPunct="1">
              <a:lnSpc>
                <a:spcPct val="100000"/>
              </a:lnSpc>
              <a:spcBef>
                <a:spcPct val="20000"/>
              </a:spcBef>
              <a:spcAft>
                <a:spcPts val="0"/>
              </a:spcAft>
              <a:buClrTx/>
              <a:buSzTx/>
              <a:buFont typeface="Arial" panose="020B0604020202020204" pitchFamily="34" charset="0"/>
              <a:buNone/>
              <a:tabLst/>
              <a:defRPr/>
            </a:pPr>
            <a:r>
              <a:rPr lang="en-US" dirty="0" smtClean="0"/>
              <a:t>Click to edit Master text styles</a:t>
            </a:r>
          </a:p>
        </p:txBody>
      </p:sp>
      <p:sp>
        <p:nvSpPr>
          <p:cNvPr id="16" name="Content Placeholder 2"/>
          <p:cNvSpPr>
            <a:spLocks noGrp="1"/>
          </p:cNvSpPr>
          <p:nvPr>
            <p:ph idx="16"/>
          </p:nvPr>
        </p:nvSpPr>
        <p:spPr>
          <a:xfrm>
            <a:off x="304800" y="855407"/>
            <a:ext cx="4206240" cy="730506"/>
          </a:xfrm>
          <a:prstGeom prst="rect">
            <a:avLst/>
          </a:prstGeom>
        </p:spPr>
        <p:txBody>
          <a:bodyPr/>
          <a:lstStyle>
            <a:lvl1pPr marL="0" indent="0">
              <a:buNone/>
              <a:defRPr sz="1800" b="1" baseline="0">
                <a:solidFill>
                  <a:schemeClr val="tx2"/>
                </a:solidFill>
              </a:defRPr>
            </a:lvl1pPr>
            <a:lvl2pPr>
              <a:defRPr sz="1800" baseline="0">
                <a:solidFill>
                  <a:schemeClr val="tx2"/>
                </a:solidFill>
              </a:defRPr>
            </a:lvl2pPr>
            <a:lvl3pPr>
              <a:defRPr sz="1600" baseline="0">
                <a:solidFill>
                  <a:schemeClr val="tx2"/>
                </a:solidFill>
              </a:defRPr>
            </a:lvl3pPr>
            <a:lvl4pPr>
              <a:defRPr sz="1600" baseline="0">
                <a:solidFill>
                  <a:schemeClr val="tx2"/>
                </a:solidFill>
              </a:defRPr>
            </a:lvl4pPr>
            <a:lvl5pPr>
              <a:defRPr sz="1400" baseline="0">
                <a:solidFill>
                  <a:schemeClr val="tx2"/>
                </a:solidFill>
              </a:defRPr>
            </a:lvl5pPr>
          </a:lstStyle>
          <a:p>
            <a:pPr lvl="0"/>
            <a:r>
              <a:rPr lang="en-US" dirty="0" smtClean="0"/>
              <a:t>Click to edit Master text styles</a:t>
            </a:r>
          </a:p>
        </p:txBody>
      </p:sp>
      <p:sp>
        <p:nvSpPr>
          <p:cNvPr id="17" name="Footer Placeholder 4"/>
          <p:cNvSpPr>
            <a:spLocks noGrp="1"/>
          </p:cNvSpPr>
          <p:nvPr>
            <p:ph type="ftr" sz="quarter" idx="11"/>
          </p:nvPr>
        </p:nvSpPr>
        <p:spPr>
          <a:xfrm>
            <a:off x="2743200" y="6553200"/>
            <a:ext cx="4038600" cy="228600"/>
          </a:xfrm>
        </p:spPr>
        <p:txBody>
          <a:bodyPr/>
          <a:lstStyle/>
          <a:p>
            <a:r>
              <a:rPr lang="en-US" dirty="0" smtClean="0">
                <a:solidFill>
                  <a:prstClr val="black">
                    <a:tint val="75000"/>
                  </a:prstClr>
                </a:solidFill>
              </a:rPr>
              <a:t>Footer text goes here.</a:t>
            </a:r>
            <a:endParaRPr lang="en-US" dirty="0">
              <a:solidFill>
                <a:prstClr val="black">
                  <a:tint val="75000"/>
                </a:prstClr>
              </a:solidFill>
            </a:endParaRPr>
          </a:p>
        </p:txBody>
      </p:sp>
      <p:sp>
        <p:nvSpPr>
          <p:cNvPr id="18" name="Title 1"/>
          <p:cNvSpPr>
            <a:spLocks noGrp="1"/>
          </p:cNvSpPr>
          <p:nvPr>
            <p:ph type="title"/>
          </p:nvPr>
        </p:nvSpPr>
        <p:spPr>
          <a:xfrm>
            <a:off x="381000" y="243682"/>
            <a:ext cx="8458200" cy="518318"/>
          </a:xfrm>
          <a:prstGeom prst="rect">
            <a:avLst/>
          </a:prstGeom>
        </p:spPr>
        <p:txBody>
          <a:bodyPr/>
          <a:lstStyle>
            <a:lvl1pPr algn="l">
              <a:defRPr sz="3200" b="1">
                <a:solidFill>
                  <a:schemeClr val="accent1"/>
                </a:solidFill>
              </a:defRPr>
            </a:lvl1pPr>
          </a:lstStyle>
          <a:p>
            <a:r>
              <a:rPr lang="en-US" dirty="0" smtClean="0"/>
              <a:t>Click to edit Master title style</a:t>
            </a:r>
            <a:endParaRPr lang="en-US" dirty="0"/>
          </a:p>
        </p:txBody>
      </p:sp>
    </p:spTree>
    <p:extLst>
      <p:ext uri="{BB962C8B-B14F-4D97-AF65-F5344CB8AC3E}">
        <p14:creationId xmlns:p14="http://schemas.microsoft.com/office/powerpoint/2010/main" val="31618966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userDrawn="1">
  <p:cSld name="Bullets">
    <p:spTree>
      <p:nvGrpSpPr>
        <p:cNvPr id="1" name=""/>
        <p:cNvGrpSpPr/>
        <p:nvPr/>
      </p:nvGrpSpPr>
      <p:grpSpPr>
        <a:xfrm>
          <a:off x="0" y="0"/>
          <a:ext cx="0" cy="0"/>
          <a:chOff x="0" y="0"/>
          <a:chExt cx="0" cy="0"/>
        </a:xfrm>
      </p:grpSpPr>
      <p:sp>
        <p:nvSpPr>
          <p:cNvPr id="5" name="Rectangle 4"/>
          <p:cNvSpPr/>
          <p:nvPr userDrawn="1"/>
        </p:nvSpPr>
        <p:spPr>
          <a:xfrm>
            <a:off x="2814561" y="266304"/>
            <a:ext cx="76200" cy="51831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350" dirty="0">
              <a:solidFill>
                <a:srgbClr val="FFFFFF"/>
              </a:solidFill>
            </a:endParaRPr>
          </a:p>
        </p:txBody>
      </p:sp>
      <p:cxnSp>
        <p:nvCxnSpPr>
          <p:cNvPr id="6" name="Straight Connector 5"/>
          <p:cNvCxnSpPr/>
          <p:nvPr userDrawn="1"/>
        </p:nvCxnSpPr>
        <p:spPr>
          <a:xfrm>
            <a:off x="2814561" y="266304"/>
            <a:ext cx="99060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7" name="Title 1"/>
          <p:cNvSpPr txBox="1">
            <a:spLocks/>
          </p:cNvSpPr>
          <p:nvPr userDrawn="1"/>
        </p:nvSpPr>
        <p:spPr>
          <a:xfrm>
            <a:off x="2898648" y="243682"/>
            <a:ext cx="6016752" cy="518318"/>
          </a:xfrm>
          <a:prstGeom prst="rect">
            <a:avLst/>
          </a:prstGeom>
        </p:spPr>
        <p:txBody>
          <a:bodyPr/>
          <a:lstStyle>
            <a:lvl1pPr algn="l" defTabSz="685800" rtl="0" eaLnBrk="1" latinLnBrk="0" hangingPunct="1">
              <a:spcBef>
                <a:spcPct val="0"/>
              </a:spcBef>
              <a:buNone/>
              <a:defRPr sz="3200" b="1" kern="1200">
                <a:solidFill>
                  <a:schemeClr val="accent1"/>
                </a:solidFill>
                <a:latin typeface="+mj-lt"/>
                <a:ea typeface="+mj-ea"/>
                <a:cs typeface="+mj-cs"/>
              </a:defRPr>
            </a:lvl1pPr>
          </a:lstStyle>
          <a:p>
            <a:r>
              <a:rPr lang="en-US" dirty="0" smtClean="0"/>
              <a:t>Click to edit Master title style</a:t>
            </a:r>
            <a:endParaRPr lang="en-US" dirty="0"/>
          </a:p>
        </p:txBody>
      </p:sp>
      <p:sp>
        <p:nvSpPr>
          <p:cNvPr id="8" name="Content Placeholder 2"/>
          <p:cNvSpPr>
            <a:spLocks noGrp="1"/>
          </p:cNvSpPr>
          <p:nvPr>
            <p:ph idx="13"/>
          </p:nvPr>
        </p:nvSpPr>
        <p:spPr>
          <a:xfrm>
            <a:off x="301752" y="859536"/>
            <a:ext cx="8531352" cy="5065776"/>
          </a:xfrm>
          <a:prstGeom prst="rect">
            <a:avLst/>
          </a:prstGeom>
        </p:spPr>
        <p:txBody>
          <a:bodyPr/>
          <a:lstStyle>
            <a:lvl1pPr>
              <a:defRPr sz="1800" baseline="0">
                <a:solidFill>
                  <a:schemeClr val="tx2"/>
                </a:solidFill>
              </a:defRPr>
            </a:lvl1pPr>
            <a:lvl2pPr marL="557213" indent="-214313">
              <a:buClr>
                <a:schemeClr val="accent1"/>
              </a:buClr>
              <a:buFont typeface="Wingdings" panose="05000000000000000000" pitchFamily="2" charset="2"/>
              <a:buChar char="§"/>
              <a:defRPr sz="1800" baseline="0">
                <a:solidFill>
                  <a:schemeClr val="tx2"/>
                </a:solidFill>
              </a:defRPr>
            </a:lvl2pPr>
            <a:lvl3pPr marL="857250" indent="-171450">
              <a:buClr>
                <a:schemeClr val="tx2"/>
              </a:buClr>
              <a:buFont typeface="Courier New" panose="02070309020205020404" pitchFamily="49" charset="0"/>
              <a:buChar char="o"/>
              <a:defRPr sz="1600" baseline="0">
                <a:solidFill>
                  <a:schemeClr val="tx2"/>
                </a:solidFill>
              </a:defRPr>
            </a:lvl3pPr>
            <a:lvl4pPr>
              <a:buClr>
                <a:schemeClr val="accent1"/>
              </a:buClr>
              <a:defRPr sz="1600" baseline="0">
                <a:solidFill>
                  <a:schemeClr val="tx2"/>
                </a:solidFill>
              </a:defRPr>
            </a:lvl4pPr>
            <a:lvl5pPr>
              <a:defRPr sz="1400" baseline="0">
                <a:solidFill>
                  <a:schemeClr val="tx2"/>
                </a:solidFill>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198977560"/>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5" name="Text Placeholder 4"/>
          <p:cNvSpPr>
            <a:spLocks noGrp="1"/>
          </p:cNvSpPr>
          <p:nvPr>
            <p:ph type="body" sz="quarter" idx="3"/>
          </p:nvPr>
        </p:nvSpPr>
        <p:spPr>
          <a:xfrm>
            <a:off x="3550883" y="4837176"/>
            <a:ext cx="4465283" cy="649224"/>
          </a:xfrm>
          <a:prstGeom prst="rect">
            <a:avLst/>
          </a:prstGeom>
        </p:spPr>
        <p:txBody>
          <a:bodyPr anchor="t" anchorCtr="0">
            <a:noAutofit/>
          </a:bodyPr>
          <a:lstStyle>
            <a:lvl1pPr marL="0" indent="0">
              <a:lnSpc>
                <a:spcPct val="100000"/>
              </a:lnSpc>
              <a:spcBef>
                <a:spcPts val="0"/>
              </a:spcBef>
              <a:buNone/>
              <a:defRPr sz="1800" b="1" cap="sm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6" name="Text Placeholder 4"/>
          <p:cNvSpPr>
            <a:spLocks noGrp="1"/>
          </p:cNvSpPr>
          <p:nvPr>
            <p:ph type="body" sz="quarter" idx="10"/>
          </p:nvPr>
        </p:nvSpPr>
        <p:spPr>
          <a:xfrm>
            <a:off x="3547872" y="3429000"/>
            <a:ext cx="4465283" cy="923544"/>
          </a:xfrm>
          <a:prstGeom prst="rect">
            <a:avLst/>
          </a:prstGeom>
        </p:spPr>
        <p:txBody>
          <a:bodyPr anchor="t" anchorCtr="0">
            <a:noAutofit/>
          </a:bodyPr>
          <a:lstStyle>
            <a:lvl1pPr marL="0" indent="0">
              <a:lnSpc>
                <a:spcPct val="100000"/>
              </a:lnSpc>
              <a:spcBef>
                <a:spcPts val="0"/>
              </a:spcBef>
              <a:buNone/>
              <a:defRPr sz="1800" b="0" cap="none"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
        <p:nvSpPr>
          <p:cNvPr id="8" name="Text Placeholder 4"/>
          <p:cNvSpPr>
            <a:spLocks noGrp="1"/>
          </p:cNvSpPr>
          <p:nvPr>
            <p:ph type="body" sz="quarter" idx="11"/>
          </p:nvPr>
        </p:nvSpPr>
        <p:spPr>
          <a:xfrm>
            <a:off x="3547872" y="1325880"/>
            <a:ext cx="5519928" cy="2304288"/>
          </a:xfrm>
          <a:prstGeom prst="rect">
            <a:avLst/>
          </a:prstGeom>
        </p:spPr>
        <p:txBody>
          <a:bodyPr anchor="t" anchorCtr="0">
            <a:noAutofit/>
          </a:bodyPr>
          <a:lstStyle>
            <a:lvl1pPr marL="0" indent="0">
              <a:lnSpc>
                <a:spcPct val="100000"/>
              </a:lnSpc>
              <a:spcBef>
                <a:spcPts val="0"/>
              </a:spcBef>
              <a:buNone/>
              <a:defRPr sz="3600" b="1" cap="sm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smtClean="0"/>
              <a:t>Click to edit Master text styles</a:t>
            </a:r>
          </a:p>
        </p:txBody>
      </p:sp>
    </p:spTree>
    <p:extLst>
      <p:ext uri="{BB962C8B-B14F-4D97-AF65-F5344CB8AC3E}">
        <p14:creationId xmlns:p14="http://schemas.microsoft.com/office/powerpoint/2010/main" val="319321333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4" name="Content Placeholder 2"/>
          <p:cNvSpPr>
            <a:spLocks noGrp="1"/>
          </p:cNvSpPr>
          <p:nvPr>
            <p:ph idx="1"/>
          </p:nvPr>
        </p:nvSpPr>
        <p:spPr>
          <a:xfrm>
            <a:off x="1828800" y="685800"/>
            <a:ext cx="6324600" cy="5486400"/>
          </a:xfrm>
          <a:prstGeom prst="rect">
            <a:avLst/>
          </a:prstGeom>
        </p:spPr>
        <p:txBody>
          <a:bodyPr/>
          <a:lstStyle>
            <a:lvl1pPr>
              <a:defRPr sz="1800">
                <a:solidFill>
                  <a:schemeClr val="tx2"/>
                </a:solidFill>
              </a:defRPr>
            </a:lvl1pPr>
            <a:lvl2pPr>
              <a:defRPr sz="1800">
                <a:solidFill>
                  <a:schemeClr val="tx2"/>
                </a:solidFill>
              </a:defRPr>
            </a:lvl2pPr>
            <a:lvl3pPr>
              <a:defRPr sz="1600">
                <a:solidFill>
                  <a:schemeClr val="tx2"/>
                </a:solidFill>
              </a:defRPr>
            </a:lvl3pPr>
            <a:lvl4pPr>
              <a:defRPr sz="1600">
                <a:solidFill>
                  <a:schemeClr val="tx2"/>
                </a:solidFill>
              </a:defRPr>
            </a:lvl4pPr>
            <a:lvl5pPr>
              <a:defRPr sz="1400">
                <a:solidFill>
                  <a:schemeClr val="tx2"/>
                </a:solidFill>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804023857"/>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1.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theme" Target="../theme/theme2.xml"/><Relationship Id="rId1" Type="http://schemas.openxmlformats.org/officeDocument/2006/relationships/slideLayout" Target="../slideLayouts/slideLayout6.xml"/></Relationships>
</file>

<file path=ppt/slideMasters/_rels/slideMaster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theme" Target="../theme/theme3.xml"/><Relationship Id="rId1" Type="http://schemas.openxmlformats.org/officeDocument/2006/relationships/slideLayout" Target="../slideLayouts/slideLayout7.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Footer Placeholder 4"/>
          <p:cNvSpPr>
            <a:spLocks noGrp="1"/>
          </p:cNvSpPr>
          <p:nvPr>
            <p:ph type="ftr" sz="quarter" idx="3"/>
          </p:nvPr>
        </p:nvSpPr>
        <p:spPr>
          <a:xfrm>
            <a:off x="2743200" y="6553200"/>
            <a:ext cx="4038600" cy="228600"/>
          </a:xfrm>
          <a:prstGeom prst="rect">
            <a:avLst/>
          </a:prstGeom>
        </p:spPr>
        <p:txBody>
          <a:bodyPr vert="horz" lIns="91440" tIns="45720" rIns="91440" bIns="45720" rtlCol="0" anchor="ctr"/>
          <a:lstStyle>
            <a:lvl1pPr algn="ctr">
              <a:defRPr sz="900">
                <a:solidFill>
                  <a:schemeClr val="tx1">
                    <a:tint val="75000"/>
                  </a:schemeClr>
                </a:solidFill>
              </a:defRPr>
            </a:lvl1pPr>
          </a:lstStyle>
          <a:p>
            <a:r>
              <a:rPr lang="en-US" dirty="0" smtClean="0">
                <a:solidFill>
                  <a:prstClr val="black">
                    <a:tint val="75000"/>
                  </a:prstClr>
                </a:solidFill>
              </a:rPr>
              <a:t>Footer text goes here.</a:t>
            </a:r>
            <a:endParaRPr lang="en-US" dirty="0">
              <a:solidFill>
                <a:prstClr val="black">
                  <a:tint val="75000"/>
                </a:prstClr>
              </a:solidFill>
            </a:endParaRPr>
          </a:p>
        </p:txBody>
      </p:sp>
      <p:sp>
        <p:nvSpPr>
          <p:cNvPr id="6" name="Slide Number Placeholder 5"/>
          <p:cNvSpPr>
            <a:spLocks noGrp="1"/>
          </p:cNvSpPr>
          <p:nvPr>
            <p:ph type="sldNum" sz="quarter" idx="4"/>
          </p:nvPr>
        </p:nvSpPr>
        <p:spPr>
          <a:xfrm>
            <a:off x="8207477" y="6561137"/>
            <a:ext cx="457200" cy="220663"/>
          </a:xfrm>
          <a:prstGeom prst="rect">
            <a:avLst/>
          </a:prstGeom>
        </p:spPr>
        <p:txBody>
          <a:bodyPr vert="horz" lIns="91440" tIns="45720" rIns="91440" bIns="45720" rtlCol="0" anchor="ctr"/>
          <a:lstStyle>
            <a:lvl1pPr algn="ctr">
              <a:defRPr sz="900">
                <a:solidFill>
                  <a:schemeClr val="tx1">
                    <a:tint val="75000"/>
                  </a:schemeClr>
                </a:solidFill>
              </a:defRPr>
            </a:lvl1pPr>
          </a:lstStyle>
          <a:p>
            <a:fld id="{1D93BD3E-1E9A-4970-A6F7-E7AC52762E0C}" type="slidenum">
              <a:rPr lang="en-US" smtClean="0">
                <a:solidFill>
                  <a:prstClr val="black">
                    <a:tint val="75000"/>
                  </a:prstClr>
                </a:solidFill>
              </a:rPr>
              <a:pPr/>
              <a:t>‹#›</a:t>
            </a:fld>
            <a:endParaRPr lang="en-US" dirty="0">
              <a:solidFill>
                <a:prstClr val="black">
                  <a:tint val="75000"/>
                </a:prstClr>
              </a:solidFill>
            </a:endParaRPr>
          </a:p>
        </p:txBody>
      </p:sp>
      <p:cxnSp>
        <p:nvCxnSpPr>
          <p:cNvPr id="7" name="Straight Connector 6"/>
          <p:cNvCxnSpPr/>
          <p:nvPr userDrawn="1"/>
        </p:nvCxnSpPr>
        <p:spPr>
          <a:xfrm>
            <a:off x="76200" y="6477000"/>
            <a:ext cx="594360"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userDrawn="1"/>
        </p:nvCxnSpPr>
        <p:spPr>
          <a:xfrm>
            <a:off x="2194560" y="6477002"/>
            <a:ext cx="6858000" cy="1"/>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0" name="Picture 9"/>
          <p:cNvPicPr>
            <a:picLocks noChangeAspect="1"/>
          </p:cNvPicPr>
          <p:nvPr userDrawn="1"/>
        </p:nvPicPr>
        <p:blipFill>
          <a:blip r:embed="rId7" cstate="print">
            <a:extLst>
              <a:ext uri="{28A0092B-C50C-407E-A947-70E740481C1C}">
                <a14:useLocalDpi xmlns:a14="http://schemas.microsoft.com/office/drawing/2010/main" val="0"/>
              </a:ext>
            </a:extLst>
          </a:blip>
          <a:stretch>
            <a:fillRect/>
          </a:stretch>
        </p:blipFill>
        <p:spPr>
          <a:xfrm>
            <a:off x="838200" y="6248400"/>
            <a:ext cx="1181868" cy="457200"/>
          </a:xfrm>
          <a:prstGeom prst="rect">
            <a:avLst/>
          </a:prstGeom>
        </p:spPr>
      </p:pic>
      <p:sp>
        <p:nvSpPr>
          <p:cNvPr id="9" name="TextBox 8"/>
          <p:cNvSpPr txBox="1"/>
          <p:nvPr userDrawn="1"/>
        </p:nvSpPr>
        <p:spPr>
          <a:xfrm>
            <a:off x="54676" y="6553201"/>
            <a:ext cx="707325" cy="207749"/>
          </a:xfrm>
          <a:prstGeom prst="rect">
            <a:avLst/>
          </a:prstGeom>
          <a:noFill/>
        </p:spPr>
        <p:txBody>
          <a:bodyPr wrap="square" rtlCol="0">
            <a:spAutoFit/>
          </a:bodyPr>
          <a:lstStyle/>
          <a:p>
            <a:r>
              <a:rPr lang="en-US" sz="750" b="1" dirty="0">
                <a:solidFill>
                  <a:srgbClr val="5B6770"/>
                </a:solidFill>
              </a:rPr>
              <a:t>PUBLIC</a:t>
            </a:r>
          </a:p>
        </p:txBody>
      </p:sp>
      <p:sp>
        <p:nvSpPr>
          <p:cNvPr id="11" name="Slide Number Placeholder 8"/>
          <p:cNvSpPr txBox="1">
            <a:spLocks/>
          </p:cNvSpPr>
          <p:nvPr userDrawn="1"/>
        </p:nvSpPr>
        <p:spPr>
          <a:xfrm>
            <a:off x="8664677" y="6561137"/>
            <a:ext cx="387883" cy="212725"/>
          </a:xfrm>
          <a:prstGeom prst="rect">
            <a:avLst/>
          </a:prstGeom>
        </p:spPr>
        <p:txBody>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fld id="{0E7085C4-D6A8-46D9-A1BA-F87C2DEFFCDB}" type="slidenum">
              <a:rPr lang="en-US" sz="900" smtClean="0">
                <a:solidFill>
                  <a:schemeClr val="bg1">
                    <a:lumMod val="75000"/>
                  </a:schemeClr>
                </a:solidFill>
              </a:rPr>
              <a:pPr/>
              <a:t>‹#›</a:t>
            </a:fld>
            <a:endParaRPr lang="en-US" sz="900" dirty="0">
              <a:solidFill>
                <a:schemeClr val="bg1">
                  <a:lumMod val="75000"/>
                </a:schemeClr>
              </a:solidFill>
            </a:endParaRPr>
          </a:p>
        </p:txBody>
      </p:sp>
    </p:spTree>
    <p:extLst>
      <p:ext uri="{BB962C8B-B14F-4D97-AF65-F5344CB8AC3E}">
        <p14:creationId xmlns:p14="http://schemas.microsoft.com/office/powerpoint/2010/main" val="1500750949"/>
      </p:ext>
    </p:extLst>
  </p:cSld>
  <p:clrMap bg1="lt1" tx1="dk1" bg2="lt2" tx2="dk2" accent1="accent1" accent2="accent2" accent3="accent3" accent4="accent4" accent5="accent5" accent6="accent6" hlink="hlink" folHlink="folHlink"/>
  <p:sldLayoutIdLst>
    <p:sldLayoutId id="2147483698" r:id="rId1"/>
    <p:sldLayoutId id="2147483664" r:id="rId2"/>
    <p:sldLayoutId id="2147483690" r:id="rId3"/>
    <p:sldLayoutId id="2147483691" r:id="rId4"/>
    <p:sldLayoutId id="2147483682" r:id="rId5"/>
  </p:sldLayoutIdLst>
  <p:timing>
    <p:tnLst>
      <p:par>
        <p:cTn id="1" dur="indefinite" restart="never" nodeType="tmRoot"/>
      </p:par>
    </p:tnLst>
  </p:timing>
  <p:hf hdr="0" ftr="0" dt="0"/>
  <p:txStyles>
    <p:titleStyle>
      <a:lvl1pPr algn="ctr" defTabSz="685800" rtl="0" eaLnBrk="1" latinLnBrk="0" hangingPunct="1">
        <a:spcBef>
          <a:spcPct val="0"/>
        </a:spcBef>
        <a:buNone/>
        <a:defRPr sz="3300" kern="1200">
          <a:solidFill>
            <a:schemeClr val="tx1"/>
          </a:solidFill>
          <a:latin typeface="+mj-lt"/>
          <a:ea typeface="+mj-ea"/>
          <a:cs typeface="+mj-cs"/>
        </a:defRPr>
      </a:lvl1pPr>
    </p:titleStyle>
    <p:bodyStyle>
      <a:lvl1pPr marL="257175" indent="-257175" algn="l" defTabSz="6858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1pPr>
      <a:lvl2pPr marL="557213" indent="-214313" algn="l" defTabSz="685800" rtl="0" eaLnBrk="1" latinLnBrk="0" hangingPunct="1">
        <a:spcBef>
          <a:spcPct val="20000"/>
        </a:spcBef>
        <a:buFont typeface="Arial" panose="020B0604020202020204" pitchFamily="34" charset="0"/>
        <a:buChar char="–"/>
        <a:defRPr sz="2100" kern="1200">
          <a:solidFill>
            <a:schemeClr val="tx1"/>
          </a:solidFill>
          <a:latin typeface="+mn-lt"/>
          <a:ea typeface="+mn-ea"/>
          <a:cs typeface="+mn-cs"/>
        </a:defRPr>
      </a:lvl2pPr>
      <a:lvl3pPr marL="857250" indent="-171450" algn="l" defTabSz="685800" rtl="0" eaLnBrk="1" latinLnBrk="0" hangingPunct="1">
        <a:spcBef>
          <a:spcPct val="20000"/>
        </a:spcBef>
        <a:buFont typeface="Arial" panose="020B0604020202020204" pitchFamily="34" charset="0"/>
        <a:buChar char="•"/>
        <a:defRPr sz="1800" kern="1200">
          <a:solidFill>
            <a:schemeClr val="tx1"/>
          </a:solidFill>
          <a:latin typeface="+mn-lt"/>
          <a:ea typeface="+mn-ea"/>
          <a:cs typeface="+mn-cs"/>
        </a:defRPr>
      </a:lvl3pPr>
      <a:lvl4pPr marL="12001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4pPr>
      <a:lvl5pPr marL="15430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5pPr>
      <a:lvl6pPr marL="18859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6pPr>
      <a:lvl7pPr marL="22288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7pPr>
      <a:lvl8pPr marL="25717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8pPr>
      <a:lvl9pPr marL="2914650" indent="-171450" algn="l" defTabSz="685800" rtl="0" eaLnBrk="1" latinLnBrk="0" hangingPunct="1">
        <a:spcBef>
          <a:spcPct val="20000"/>
        </a:spcBef>
        <a:buFont typeface="Arial" panose="020B0604020202020204" pitchFamily="34" charset="0"/>
        <a:buChar char="•"/>
        <a:defRPr sz="150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userDrawn="1"/>
        </p:nvSpPr>
        <p:spPr>
          <a:xfrm>
            <a:off x="3505200" y="0"/>
            <a:ext cx="5638800" cy="6858000"/>
          </a:xfrm>
          <a:prstGeom prst="rect">
            <a:avLst/>
          </a:prstGeom>
          <a:solidFill>
            <a:srgbClr val="D7DCD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8" name="Picture 7"/>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42814" y="2876277"/>
            <a:ext cx="2857586" cy="1105445"/>
          </a:xfrm>
          <a:prstGeom prst="rect">
            <a:avLst/>
          </a:prstGeom>
        </p:spPr>
      </p:pic>
    </p:spTree>
    <p:extLst>
      <p:ext uri="{BB962C8B-B14F-4D97-AF65-F5344CB8AC3E}">
        <p14:creationId xmlns:p14="http://schemas.microsoft.com/office/powerpoint/2010/main" val="3638841176"/>
      </p:ext>
    </p:extLst>
  </p:cSld>
  <p:clrMap bg1="lt1" tx1="dk1" bg2="lt2" tx2="dk2" accent1="accent1" accent2="accent2" accent3="accent3" accent4="accent4" accent5="accent5" accent6="accent6" hlink="hlink" folHlink="folHlink"/>
  <p:sldLayoutIdLst>
    <p:sldLayoutId id="2147483701" r:id="rId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cxnSp>
        <p:nvCxnSpPr>
          <p:cNvPr id="7" name="Straight Connector 6"/>
          <p:cNvCxnSpPr/>
          <p:nvPr userDrawn="1"/>
        </p:nvCxnSpPr>
        <p:spPr>
          <a:xfrm flipH="1">
            <a:off x="914400" y="1"/>
            <a:ext cx="1" cy="495299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pic>
        <p:nvPicPr>
          <p:cNvPr id="11" name="Picture 10"/>
          <p:cNvPicPr>
            <a:picLocks noChangeAspect="1"/>
          </p:cNvPicPr>
          <p:nvPr userDrawn="1"/>
        </p:nvPicPr>
        <p:blipFill>
          <a:blip r:embed="rId3" cstate="print">
            <a:extLst>
              <a:ext uri="{28A0092B-C50C-407E-A947-70E740481C1C}">
                <a14:useLocalDpi xmlns:a14="http://schemas.microsoft.com/office/drawing/2010/main" val="0"/>
              </a:ext>
            </a:extLst>
          </a:blip>
          <a:stretch>
            <a:fillRect/>
          </a:stretch>
        </p:blipFill>
        <p:spPr>
          <a:xfrm>
            <a:off x="323466" y="5257800"/>
            <a:ext cx="1181868" cy="457200"/>
          </a:xfrm>
          <a:prstGeom prst="rect">
            <a:avLst/>
          </a:prstGeom>
        </p:spPr>
      </p:pic>
      <p:cxnSp>
        <p:nvCxnSpPr>
          <p:cNvPr id="12" name="Straight Connector 11"/>
          <p:cNvCxnSpPr/>
          <p:nvPr userDrawn="1"/>
        </p:nvCxnSpPr>
        <p:spPr>
          <a:xfrm flipH="1">
            <a:off x="914400" y="6019800"/>
            <a:ext cx="1" cy="82296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337503856"/>
      </p:ext>
    </p:extLst>
  </p:cSld>
  <p:clrMap bg1="lt1" tx1="dk1" bg2="lt2" tx2="dk2" accent1="accent1" accent2="accent2" accent3="accent3" accent4="accent4" accent5="accent5" accent6="accent6" hlink="hlink" folHlink="folHlink"/>
  <p:sldLayoutIdLst>
    <p:sldLayoutId id="2147483703" r:id="rId1"/>
  </p:sldLayoutIdLst>
  <p:timing>
    <p:tnLst>
      <p:par>
        <p:cTn id="1" dur="indefinite" restart="never" nodeType="tmRoot"/>
      </p:par>
    </p:tnLst>
  </p:timing>
  <p:hf sldNum="0"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www.ercot.com/mktrules/puctDirectives/southernCross"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 Placeholder 4"/>
          <p:cNvSpPr>
            <a:spLocks noGrp="1"/>
          </p:cNvSpPr>
          <p:nvPr>
            <p:ph type="body" sz="quarter" idx="11"/>
          </p:nvPr>
        </p:nvSpPr>
        <p:spPr/>
        <p:txBody>
          <a:bodyPr/>
          <a:lstStyle/>
          <a:p>
            <a:r>
              <a:rPr lang="en-US" sz="2000" dirty="0"/>
              <a:t>Public Utility Commission of Texas (PUCT) Oversight Project No. 46304 Relating to DC Tie Project Proposed by Southern Cross Transmission, LLC</a:t>
            </a:r>
          </a:p>
          <a:p>
            <a:endParaRPr lang="en-US" sz="2400" dirty="0"/>
          </a:p>
          <a:p>
            <a:r>
              <a:rPr lang="en-US" sz="2000" b="0" i="1" dirty="0"/>
              <a:t>Directive #3 : Ramp rate</a:t>
            </a:r>
          </a:p>
        </p:txBody>
      </p:sp>
      <p:sp>
        <p:nvSpPr>
          <p:cNvPr id="3" name="Text Placeholder 2"/>
          <p:cNvSpPr>
            <a:spLocks noGrp="1"/>
          </p:cNvSpPr>
          <p:nvPr>
            <p:ph type="body" sz="quarter" idx="3"/>
          </p:nvPr>
        </p:nvSpPr>
        <p:spPr/>
        <p:txBody>
          <a:bodyPr/>
          <a:lstStyle/>
          <a:p>
            <a:r>
              <a:rPr lang="en-US" dirty="0" smtClean="0"/>
              <a:t>November ROS, 2020</a:t>
            </a:r>
            <a:endParaRPr lang="en-US" dirty="0"/>
          </a:p>
        </p:txBody>
      </p:sp>
      <p:sp>
        <p:nvSpPr>
          <p:cNvPr id="4" name="Text Placeholder 3"/>
          <p:cNvSpPr>
            <a:spLocks noGrp="1"/>
          </p:cNvSpPr>
          <p:nvPr>
            <p:ph type="body" sz="quarter" idx="10"/>
          </p:nvPr>
        </p:nvSpPr>
        <p:spPr/>
        <p:txBody>
          <a:bodyPr/>
          <a:lstStyle/>
          <a:p>
            <a:endParaRPr lang="en-US" i="1" dirty="0" smtClean="0"/>
          </a:p>
          <a:p>
            <a:endParaRPr lang="en-US" i="1" dirty="0"/>
          </a:p>
          <a:p>
            <a:r>
              <a:rPr lang="en-US" i="1" dirty="0" smtClean="0"/>
              <a:t>ERCOT Staff</a:t>
            </a:r>
            <a:endParaRPr lang="en-US" i="1" dirty="0"/>
          </a:p>
        </p:txBody>
      </p:sp>
    </p:spTree>
    <p:extLst>
      <p:ext uri="{BB962C8B-B14F-4D97-AF65-F5344CB8AC3E}">
        <p14:creationId xmlns:p14="http://schemas.microsoft.com/office/powerpoint/2010/main" val="218805472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Background of Project and PUCT Directives</a:t>
            </a:r>
          </a:p>
        </p:txBody>
      </p:sp>
      <p:sp>
        <p:nvSpPr>
          <p:cNvPr id="3" name="Content Placeholder 2"/>
          <p:cNvSpPr>
            <a:spLocks noGrp="1"/>
          </p:cNvSpPr>
          <p:nvPr>
            <p:ph idx="1"/>
          </p:nvPr>
        </p:nvSpPr>
        <p:spPr>
          <a:xfrm>
            <a:off x="304800" y="838200"/>
            <a:ext cx="8534400" cy="3124200"/>
          </a:xfrm>
        </p:spPr>
        <p:txBody>
          <a:bodyPr/>
          <a:lstStyle/>
          <a:p>
            <a:r>
              <a:rPr lang="en-US" sz="1600" dirty="0" smtClean="0"/>
              <a:t>Southern </a:t>
            </a:r>
            <a:r>
              <a:rPr lang="en-US" sz="1600" dirty="0"/>
              <a:t>Cross Transmission LLC/Pattern Power Marketing LLC received FERC approval (FERC Docket No. TX 11-1-001) to interconnect </a:t>
            </a:r>
            <a:r>
              <a:rPr lang="en-US" sz="1600" dirty="0" smtClean="0"/>
              <a:t>DC </a:t>
            </a:r>
            <a:r>
              <a:rPr lang="en-US" sz="1600" dirty="0"/>
              <a:t>Tie </a:t>
            </a:r>
            <a:r>
              <a:rPr lang="en-US" sz="1600" dirty="0" smtClean="0"/>
              <a:t>line.</a:t>
            </a:r>
            <a:endParaRPr lang="en-US" sz="1600" dirty="0"/>
          </a:p>
          <a:p>
            <a:endParaRPr lang="en-US" sz="800" dirty="0" smtClean="0"/>
          </a:p>
          <a:p>
            <a:r>
              <a:rPr lang="en-US" sz="1600" dirty="0" smtClean="0"/>
              <a:t>PUCT imposed conditions for interconnection of the SCT DC </a:t>
            </a:r>
            <a:r>
              <a:rPr lang="en-US" sz="1600" dirty="0"/>
              <a:t>Tie line </a:t>
            </a:r>
            <a:r>
              <a:rPr lang="en-US" sz="1600" dirty="0" smtClean="0"/>
              <a:t>in two </a:t>
            </a:r>
            <a:r>
              <a:rPr lang="en-US" sz="1600" dirty="0"/>
              <a:t>PUCT </a:t>
            </a:r>
            <a:r>
              <a:rPr lang="en-US" sz="1600" dirty="0" smtClean="0"/>
              <a:t>proceedings:</a:t>
            </a:r>
            <a:endParaRPr lang="en-US" sz="1600" dirty="0"/>
          </a:p>
          <a:p>
            <a:pPr lvl="1"/>
            <a:r>
              <a:rPr lang="en-US" sz="1200" dirty="0" smtClean="0"/>
              <a:t>City of Garland </a:t>
            </a:r>
            <a:r>
              <a:rPr lang="en-US" sz="1200" dirty="0"/>
              <a:t>docket – Docket No. 45624</a:t>
            </a:r>
          </a:p>
          <a:p>
            <a:pPr lvl="1"/>
            <a:r>
              <a:rPr lang="en-US" sz="1200" dirty="0" smtClean="0"/>
              <a:t>Oversight </a:t>
            </a:r>
            <a:r>
              <a:rPr lang="en-US" sz="1200" dirty="0"/>
              <a:t>proceeding arising out of </a:t>
            </a:r>
            <a:r>
              <a:rPr lang="en-US" sz="1200" dirty="0" smtClean="0"/>
              <a:t>City of Garland </a:t>
            </a:r>
            <a:r>
              <a:rPr lang="en-US" sz="1200" dirty="0"/>
              <a:t>docket – Project No. 46304</a:t>
            </a:r>
          </a:p>
          <a:p>
            <a:endParaRPr lang="en-US" sz="800" dirty="0" smtClean="0"/>
          </a:p>
          <a:p>
            <a:r>
              <a:rPr lang="en-US" sz="1600" dirty="0" smtClean="0"/>
              <a:t>As </a:t>
            </a:r>
            <a:r>
              <a:rPr lang="en-US" sz="1600" dirty="0"/>
              <a:t>part </a:t>
            </a:r>
            <a:r>
              <a:rPr lang="en-US" sz="1600" dirty="0" smtClean="0"/>
              <a:t>of the </a:t>
            </a:r>
            <a:r>
              <a:rPr lang="en-US" sz="1600" dirty="0"/>
              <a:t>oversight proceeding, PUCT issued 14 Directives to ERCOT, requiring certain studies and determinations be made to accommodate the </a:t>
            </a:r>
            <a:r>
              <a:rPr lang="en-US" sz="1600" dirty="0" smtClean="0"/>
              <a:t>SCT DC Tie.</a:t>
            </a:r>
            <a:endParaRPr lang="en-US" sz="1600" dirty="0"/>
          </a:p>
          <a:p>
            <a:endParaRPr lang="en-US" sz="1800"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2</a:t>
            </a:fld>
            <a:endParaRPr lang="en-US" dirty="0"/>
          </a:p>
        </p:txBody>
      </p:sp>
      <p:pic>
        <p:nvPicPr>
          <p:cNvPr id="5" name="Picture 4"/>
          <p:cNvPicPr>
            <a:picLocks noChangeAspect="1"/>
          </p:cNvPicPr>
          <p:nvPr/>
        </p:nvPicPr>
        <p:blipFill>
          <a:blip r:embed="rId2"/>
          <a:stretch>
            <a:fillRect/>
          </a:stretch>
        </p:blipFill>
        <p:spPr>
          <a:xfrm>
            <a:off x="4782075" y="3429000"/>
            <a:ext cx="4285725" cy="3099104"/>
          </a:xfrm>
          <a:prstGeom prst="rect">
            <a:avLst/>
          </a:prstGeom>
        </p:spPr>
      </p:pic>
    </p:spTree>
    <p:extLst>
      <p:ext uri="{BB962C8B-B14F-4D97-AF65-F5344CB8AC3E}">
        <p14:creationId xmlns:p14="http://schemas.microsoft.com/office/powerpoint/2010/main" val="35899360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400" dirty="0" smtClean="0"/>
              <a:t>Summary of Directive 3</a:t>
            </a:r>
            <a:endParaRPr lang="en-US" sz="2400" dirty="0"/>
          </a:p>
        </p:txBody>
      </p:sp>
      <p:sp>
        <p:nvSpPr>
          <p:cNvPr id="3" name="Content Placeholder 2"/>
          <p:cNvSpPr>
            <a:spLocks noGrp="1"/>
          </p:cNvSpPr>
          <p:nvPr>
            <p:ph idx="1"/>
          </p:nvPr>
        </p:nvSpPr>
        <p:spPr/>
        <p:txBody>
          <a:bodyPr/>
          <a:lstStyle/>
          <a:p>
            <a:r>
              <a:rPr lang="en-US" sz="1400" dirty="0" smtClean="0"/>
              <a:t>Directive 3 requires ERCOT </a:t>
            </a:r>
            <a:r>
              <a:rPr lang="en-US" sz="1400" i="1" dirty="0" smtClean="0">
                <a:solidFill>
                  <a:srgbClr val="C00000"/>
                </a:solidFill>
              </a:rPr>
              <a:t>to determine what</a:t>
            </a:r>
            <a:r>
              <a:rPr lang="en-US" sz="1400" i="1" dirty="0">
                <a:solidFill>
                  <a:srgbClr val="C00000"/>
                </a:solidFill>
              </a:rPr>
              <a:t> </a:t>
            </a:r>
            <a:r>
              <a:rPr lang="en-US" sz="1400" b="1" i="1" dirty="0" smtClean="0">
                <a:solidFill>
                  <a:srgbClr val="C00000"/>
                </a:solidFill>
              </a:rPr>
              <a:t>ramp </a:t>
            </a:r>
            <a:r>
              <a:rPr lang="en-US" sz="1400" b="1" i="1" dirty="0">
                <a:solidFill>
                  <a:srgbClr val="C00000"/>
                </a:solidFill>
              </a:rPr>
              <a:t>rate restrictions</a:t>
            </a:r>
            <a:r>
              <a:rPr lang="en-US" sz="1400" i="1" dirty="0">
                <a:solidFill>
                  <a:srgbClr val="C00000"/>
                </a:solidFill>
              </a:rPr>
              <a:t>, if any, will be necessary to accommodate the interconnection of the Southern Cross DC </a:t>
            </a:r>
            <a:r>
              <a:rPr lang="en-US" sz="1400" i="1" dirty="0" smtClean="0">
                <a:solidFill>
                  <a:srgbClr val="C00000"/>
                </a:solidFill>
              </a:rPr>
              <a:t>Tie</a:t>
            </a:r>
            <a:r>
              <a:rPr lang="en-US" sz="1400" dirty="0" smtClean="0">
                <a:solidFill>
                  <a:srgbClr val="5B6770"/>
                </a:solidFill>
              </a:rPr>
              <a:t> (SCT DC Tie).</a:t>
            </a:r>
          </a:p>
          <a:p>
            <a:endParaRPr lang="en-US" sz="800" dirty="0">
              <a:solidFill>
                <a:srgbClr val="5B6770"/>
              </a:solidFill>
            </a:endParaRPr>
          </a:p>
          <a:p>
            <a:r>
              <a:rPr lang="en-US" sz="1400" b="1" u="sng" dirty="0" smtClean="0">
                <a:solidFill>
                  <a:srgbClr val="5B6770"/>
                </a:solidFill>
              </a:rPr>
              <a:t>Determination (summarized from the whitepaper)</a:t>
            </a:r>
            <a:r>
              <a:rPr lang="en-US" sz="1400" b="1" dirty="0" smtClean="0">
                <a:solidFill>
                  <a:srgbClr val="5B6770"/>
                </a:solidFill>
              </a:rPr>
              <a:t>: </a:t>
            </a:r>
          </a:p>
          <a:p>
            <a:pPr lvl="1"/>
            <a:r>
              <a:rPr lang="en-US" sz="1400" dirty="0" smtClean="0">
                <a:solidFill>
                  <a:srgbClr val="5B6770"/>
                </a:solidFill>
              </a:rPr>
              <a:t>To </a:t>
            </a:r>
            <a:r>
              <a:rPr lang="en-US" sz="1400" dirty="0">
                <a:solidFill>
                  <a:srgbClr val="5B6770"/>
                </a:solidFill>
              </a:rPr>
              <a:t>accommodate the </a:t>
            </a:r>
            <a:r>
              <a:rPr lang="en-US" sz="1400" dirty="0" smtClean="0">
                <a:solidFill>
                  <a:srgbClr val="5B6770"/>
                </a:solidFill>
              </a:rPr>
              <a:t>SCT DC Tie</a:t>
            </a:r>
            <a:r>
              <a:rPr lang="en-US" sz="1400" dirty="0">
                <a:solidFill>
                  <a:srgbClr val="5B6770"/>
                </a:solidFill>
              </a:rPr>
              <a:t>, ERCOT will need to impose restrictions on DC Tie flows when ERCOT determines that system conditions near or in Real-Time cannot accommodate the DC Ties’ scheduled ramp</a:t>
            </a:r>
            <a:r>
              <a:rPr lang="en-US" sz="1600" dirty="0">
                <a:solidFill>
                  <a:srgbClr val="5B6770"/>
                </a:solidFill>
              </a:rPr>
              <a:t>. </a:t>
            </a:r>
            <a:endParaRPr lang="en-US" sz="1600" dirty="0" smtClean="0">
              <a:solidFill>
                <a:srgbClr val="5B6770"/>
              </a:solidFill>
            </a:endParaRPr>
          </a:p>
          <a:p>
            <a:pPr lvl="1"/>
            <a:r>
              <a:rPr lang="en-US" sz="1400" dirty="0" smtClean="0">
                <a:solidFill>
                  <a:srgbClr val="5B6770"/>
                </a:solidFill>
              </a:rPr>
              <a:t>Upon </a:t>
            </a:r>
            <a:r>
              <a:rPr lang="en-US" sz="1400" dirty="0">
                <a:solidFill>
                  <a:srgbClr val="5B6770"/>
                </a:solidFill>
              </a:rPr>
              <a:t>implementation of NPRR 999, DC Tie Ramp Limitations, ERCOT will curtail DC Tie Schedules when necessary to conform with the system’s ramp capability, but that ERCOT will, when time permits, first request that one or more e-Tags be resubmitted with an adjusted ramp duration in order to minimize the need for curtailments. </a:t>
            </a:r>
          </a:p>
          <a:p>
            <a:endParaRPr lang="en-US" sz="800" dirty="0" smtClean="0">
              <a:solidFill>
                <a:srgbClr val="5B6770"/>
              </a:solidFill>
            </a:endParaRPr>
          </a:p>
          <a:p>
            <a:r>
              <a:rPr lang="en-US" sz="1400" b="1" u="sng" dirty="0" smtClean="0">
                <a:solidFill>
                  <a:srgbClr val="5B6770"/>
                </a:solidFill>
              </a:rPr>
              <a:t>Basis </a:t>
            </a:r>
            <a:r>
              <a:rPr lang="en-US" sz="1400" b="1" u="sng" dirty="0">
                <a:solidFill>
                  <a:srgbClr val="5B6770"/>
                </a:solidFill>
              </a:rPr>
              <a:t>for </a:t>
            </a:r>
            <a:r>
              <a:rPr lang="en-US" sz="1400" b="1" u="sng" dirty="0" smtClean="0">
                <a:solidFill>
                  <a:srgbClr val="5B6770"/>
                </a:solidFill>
              </a:rPr>
              <a:t>Determination (summarized from the whitepaper):</a:t>
            </a:r>
            <a:endParaRPr lang="en-US" sz="1400" b="1" u="sng" dirty="0">
              <a:solidFill>
                <a:srgbClr val="5B6770"/>
              </a:solidFill>
            </a:endParaRPr>
          </a:p>
          <a:p>
            <a:pPr lvl="1"/>
            <a:r>
              <a:rPr lang="en-US" sz="1400" dirty="0" smtClean="0">
                <a:solidFill>
                  <a:srgbClr val="5B6770"/>
                </a:solidFill>
              </a:rPr>
              <a:t>The planned interconnection of the SCT </a:t>
            </a:r>
            <a:r>
              <a:rPr lang="en-US" sz="1400" dirty="0">
                <a:solidFill>
                  <a:srgbClr val="5B6770"/>
                </a:solidFill>
              </a:rPr>
              <a:t>DC Tie brings the potential for up to a 4,100 MW change in DC Tie Schedules (maximum import to maximum export of the tie</a:t>
            </a:r>
            <a:r>
              <a:rPr lang="en-US" sz="1400" dirty="0" smtClean="0">
                <a:solidFill>
                  <a:srgbClr val="5B6770"/>
                </a:solidFill>
              </a:rPr>
              <a:t>). </a:t>
            </a:r>
          </a:p>
          <a:p>
            <a:pPr lvl="1"/>
            <a:r>
              <a:rPr lang="en-US" sz="1400" dirty="0" smtClean="0">
                <a:solidFill>
                  <a:srgbClr val="5B6770"/>
                </a:solidFill>
              </a:rPr>
              <a:t>This potential change greatly </a:t>
            </a:r>
            <a:r>
              <a:rPr lang="en-US" sz="1400" dirty="0" smtClean="0"/>
              <a:t>exceeds </a:t>
            </a:r>
            <a:r>
              <a:rPr lang="en-US" sz="1400" dirty="0"/>
              <a:t>the </a:t>
            </a:r>
            <a:r>
              <a:rPr lang="en-US" sz="1400" dirty="0" smtClean="0"/>
              <a:t>potential swings </a:t>
            </a:r>
            <a:r>
              <a:rPr lang="en-US" sz="1400" dirty="0"/>
              <a:t>in flows that now exist on the ERCOT System with current DC </a:t>
            </a:r>
            <a:r>
              <a:rPr lang="en-US" sz="1400" dirty="0" smtClean="0"/>
              <a:t>Ties. The </a:t>
            </a:r>
            <a:r>
              <a:rPr lang="en-US" sz="1400" dirty="0"/>
              <a:t>traditional 10-minute ramp for DC Tie schedules starting 5 minutes prior to the end of one Operating Hour </a:t>
            </a:r>
            <a:r>
              <a:rPr lang="en-US" sz="1400" dirty="0" smtClean="0"/>
              <a:t>may </a:t>
            </a:r>
            <a:r>
              <a:rPr lang="en-US" sz="1400" dirty="0"/>
              <a:t>be insufficient to manage large swings in scheduled flows across the SCT DC Tie during certain grid </a:t>
            </a:r>
            <a:r>
              <a:rPr lang="en-US" sz="1400" dirty="0" smtClean="0"/>
              <a:t>conditions.</a:t>
            </a:r>
          </a:p>
          <a:p>
            <a:pPr lvl="1"/>
            <a:r>
              <a:rPr lang="en-US" sz="1400" dirty="0"/>
              <a:t>NERC Reliability Standard INT-006-4 R1 requires ERCOT to reject or curtail a DC Tie Schedule that ERCOT does not expect to be capable of supporting either in magnitude or </a:t>
            </a:r>
            <a:r>
              <a:rPr lang="en-US" sz="1400" dirty="0" smtClean="0"/>
              <a:t>ramp. </a:t>
            </a:r>
            <a:r>
              <a:rPr lang="en-US" sz="1400" dirty="0" smtClean="0">
                <a:solidFill>
                  <a:srgbClr val="5B6770"/>
                </a:solidFill>
              </a:rPr>
              <a:t>NPRR 999 has added express </a:t>
            </a:r>
            <a:r>
              <a:rPr lang="en-US" sz="1400" dirty="0" smtClean="0"/>
              <a:t>language into Protocols to address </a:t>
            </a:r>
            <a:r>
              <a:rPr lang="en-US" sz="1400" dirty="0"/>
              <a:t>the treatment of insufficient ramp capability due to submitted DC Tie schedules. </a:t>
            </a:r>
            <a:endParaRPr lang="en-US" sz="1400" dirty="0">
              <a:solidFill>
                <a:srgbClr val="5B6770"/>
              </a:solidFill>
            </a:endParaRPr>
          </a:p>
        </p:txBody>
      </p:sp>
      <p:sp>
        <p:nvSpPr>
          <p:cNvPr id="4" name="Slide Number Placeholder 3"/>
          <p:cNvSpPr>
            <a:spLocks noGrp="1"/>
          </p:cNvSpPr>
          <p:nvPr>
            <p:ph type="sldNum" sz="quarter" idx="4"/>
          </p:nvPr>
        </p:nvSpPr>
        <p:spPr/>
        <p:txBody>
          <a:bodyPr/>
          <a:lstStyle/>
          <a:p>
            <a:fld id="{1D93BD3E-1E9A-4970-A6F7-E7AC52762E0C}" type="slidenum">
              <a:rPr lang="en-US" smtClean="0"/>
              <a:pPr/>
              <a:t>3</a:t>
            </a:fld>
            <a:endParaRPr lang="en-US" dirty="0"/>
          </a:p>
        </p:txBody>
      </p:sp>
    </p:spTree>
    <p:extLst>
      <p:ext uri="{BB962C8B-B14F-4D97-AF65-F5344CB8AC3E}">
        <p14:creationId xmlns:p14="http://schemas.microsoft.com/office/powerpoint/2010/main" val="28866456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Next Steps</a:t>
            </a:r>
            <a:endParaRPr lang="en-US" sz="2800" dirty="0"/>
          </a:p>
        </p:txBody>
      </p:sp>
      <p:sp>
        <p:nvSpPr>
          <p:cNvPr id="3" name="Content Placeholder 2"/>
          <p:cNvSpPr>
            <a:spLocks noGrp="1"/>
          </p:cNvSpPr>
          <p:nvPr>
            <p:ph idx="1"/>
          </p:nvPr>
        </p:nvSpPr>
        <p:spPr>
          <a:xfrm>
            <a:off x="304800" y="936088"/>
            <a:ext cx="8534400" cy="5064627"/>
          </a:xfrm>
        </p:spPr>
        <p:txBody>
          <a:bodyPr/>
          <a:lstStyle/>
          <a:p>
            <a:r>
              <a:rPr lang="en-US" b="1" i="1" dirty="0" smtClean="0">
                <a:solidFill>
                  <a:srgbClr val="C00000"/>
                </a:solidFill>
              </a:rPr>
              <a:t>Request that ROS endorse the Directive 3 whitepaper as presented and posted with the ROS materials</a:t>
            </a:r>
            <a:r>
              <a:rPr lang="en-US" dirty="0" smtClean="0"/>
              <a:t>.</a:t>
            </a:r>
          </a:p>
          <a:p>
            <a:endParaRPr lang="en-US" dirty="0"/>
          </a:p>
          <a:p>
            <a:r>
              <a:rPr lang="en-US" dirty="0" smtClean="0"/>
              <a:t>ERCOT </a:t>
            </a:r>
            <a:r>
              <a:rPr lang="en-US" dirty="0" smtClean="0"/>
              <a:t>will </a:t>
            </a:r>
            <a:r>
              <a:rPr lang="en-US" dirty="0" smtClean="0"/>
              <a:t>next seek Technical </a:t>
            </a:r>
            <a:r>
              <a:rPr lang="en-US" dirty="0" smtClean="0"/>
              <a:t>Advisory Committee </a:t>
            </a:r>
            <a:r>
              <a:rPr lang="en-US" dirty="0" smtClean="0"/>
              <a:t>(TAC’s) endorsement of this whitepaper at </a:t>
            </a:r>
            <a:r>
              <a:rPr lang="en-US" dirty="0" smtClean="0"/>
              <a:t>its November 18, 2020 meeting.</a:t>
            </a:r>
          </a:p>
          <a:p>
            <a:endParaRPr lang="en-US" dirty="0"/>
          </a:p>
          <a:p>
            <a:r>
              <a:rPr lang="en-US" dirty="0"/>
              <a:t>ERCOT staff </a:t>
            </a:r>
            <a:r>
              <a:rPr lang="en-US" dirty="0" smtClean="0"/>
              <a:t>continues </a:t>
            </a:r>
            <a:r>
              <a:rPr lang="en-US" dirty="0"/>
              <a:t>to work with stakeholders on remaining Directives</a:t>
            </a:r>
          </a:p>
          <a:p>
            <a:pPr lvl="1"/>
            <a:r>
              <a:rPr lang="en-US" dirty="0">
                <a:hlinkClick r:id="rId2"/>
              </a:rPr>
              <a:t>http://</a:t>
            </a:r>
            <a:r>
              <a:rPr lang="en-US" dirty="0" smtClean="0">
                <a:hlinkClick r:id="rId2"/>
              </a:rPr>
              <a:t>www.ercot.com/mktrules/puctDirectives/southernCross</a:t>
            </a:r>
            <a:r>
              <a:rPr lang="en-US" dirty="0" smtClean="0"/>
              <a:t> </a:t>
            </a:r>
          </a:p>
          <a:p>
            <a:endParaRPr lang="en-US" dirty="0"/>
          </a:p>
          <a:p>
            <a:endParaRPr lang="en-US" dirty="0" smtClean="0"/>
          </a:p>
          <a:p>
            <a:endParaRPr lang="en-US" dirty="0"/>
          </a:p>
        </p:txBody>
      </p:sp>
      <p:sp>
        <p:nvSpPr>
          <p:cNvPr id="4" name="Slide Number Placeholder 3"/>
          <p:cNvSpPr>
            <a:spLocks noGrp="1"/>
          </p:cNvSpPr>
          <p:nvPr>
            <p:ph type="sldNum" sz="quarter" idx="4"/>
          </p:nvPr>
        </p:nvSpPr>
        <p:spPr/>
        <p:txBody>
          <a:bodyPr/>
          <a:lstStyle/>
          <a:p>
            <a:fld id="{1D93BD3E-1E9A-4970-A6F7-E7AC52762E0C}" type="slidenum">
              <a:rPr lang="en-US" smtClean="0"/>
              <a:pPr/>
              <a:t>4</a:t>
            </a:fld>
            <a:endParaRPr lang="en-US" dirty="0"/>
          </a:p>
        </p:txBody>
      </p:sp>
    </p:spTree>
    <p:extLst>
      <p:ext uri="{BB962C8B-B14F-4D97-AF65-F5344CB8AC3E}">
        <p14:creationId xmlns:p14="http://schemas.microsoft.com/office/powerpoint/2010/main" val="3072456702"/>
      </p:ext>
    </p:extLst>
  </p:cSld>
  <p:clrMapOvr>
    <a:masterClrMapping/>
  </p:clrMapOvr>
</p:sld>
</file>

<file path=ppt/theme/theme1.xml><?xml version="1.0" encoding="utf-8"?>
<a:theme xmlns:a="http://schemas.openxmlformats.org/drawingml/2006/main" name="1_Office Theme">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2_Custom Design">
  <a:themeElements>
    <a:clrScheme name="ERCOT Identity v.2">
      <a:dk1>
        <a:sysClr val="windowText" lastClr="000000"/>
      </a:dk1>
      <a:lt1>
        <a:srgbClr val="FFFFFF"/>
      </a:lt1>
      <a:dk2>
        <a:srgbClr val="5B6770"/>
      </a:dk2>
      <a:lt2>
        <a:srgbClr val="FFFFFF"/>
      </a:lt2>
      <a:accent1>
        <a:srgbClr val="00AEC7"/>
      </a:accent1>
      <a:accent2>
        <a:srgbClr val="5B6770"/>
      </a:accent2>
      <a:accent3>
        <a:srgbClr val="26D07C"/>
      </a:accent3>
      <a:accent4>
        <a:srgbClr val="003865"/>
      </a:accent4>
      <a:accent5>
        <a:srgbClr val="685BC7"/>
      </a:accent5>
      <a:accent6>
        <a:srgbClr val="890C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3_Custom Design">
  <a:themeElements>
    <a:clrScheme name="ERCOT Identity">
      <a:dk1>
        <a:sysClr val="windowText" lastClr="000000"/>
      </a:dk1>
      <a:lt1>
        <a:srgbClr val="FFFFFF"/>
      </a:lt1>
      <a:dk2>
        <a:srgbClr val="5B6770"/>
      </a:dk2>
      <a:lt2>
        <a:srgbClr val="FFFFFF"/>
      </a:lt2>
      <a:accent1>
        <a:srgbClr val="00ACC8"/>
      </a:accent1>
      <a:accent2>
        <a:srgbClr val="5B6770"/>
      </a:accent2>
      <a:accent3>
        <a:srgbClr val="00CE7D"/>
      </a:accent3>
      <a:accent4>
        <a:srgbClr val="003764"/>
      </a:accent4>
      <a:accent5>
        <a:srgbClr val="6650B1"/>
      </a:accent5>
      <a:accent6>
        <a:srgbClr val="910258"/>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24877</TotalTime>
  <Words>486</Words>
  <Application>Microsoft Office PowerPoint</Application>
  <PresentationFormat>On-screen Show (4:3)</PresentationFormat>
  <Paragraphs>38</Paragraphs>
  <Slides>4</Slides>
  <Notes>1</Notes>
  <HiddenSlides>0</HiddenSlides>
  <MMClips>0</MMClips>
  <ScaleCrop>false</ScaleCrop>
  <HeadingPairs>
    <vt:vector size="6" baseType="variant">
      <vt:variant>
        <vt:lpstr>Fonts Used</vt:lpstr>
      </vt:variant>
      <vt:variant>
        <vt:i4>4</vt:i4>
      </vt:variant>
      <vt:variant>
        <vt:lpstr>Theme</vt:lpstr>
      </vt:variant>
      <vt:variant>
        <vt:i4>3</vt:i4>
      </vt:variant>
      <vt:variant>
        <vt:lpstr>Slide Titles</vt:lpstr>
      </vt:variant>
      <vt:variant>
        <vt:i4>4</vt:i4>
      </vt:variant>
    </vt:vector>
  </HeadingPairs>
  <TitlesOfParts>
    <vt:vector size="11" baseType="lpstr">
      <vt:lpstr>Arial</vt:lpstr>
      <vt:lpstr>Calibri</vt:lpstr>
      <vt:lpstr>Courier New</vt:lpstr>
      <vt:lpstr>Wingdings</vt:lpstr>
      <vt:lpstr>1_Office Theme</vt:lpstr>
      <vt:lpstr>2_Custom Design</vt:lpstr>
      <vt:lpstr>3_Custom Design</vt:lpstr>
      <vt:lpstr>PowerPoint Presentation</vt:lpstr>
      <vt:lpstr>Background of Project and PUCT Directives</vt:lpstr>
      <vt:lpstr>Summary of Directive 3</vt:lpstr>
      <vt:lpstr>Next Steps</vt:lpstr>
    </vt:vector>
  </TitlesOfParts>
  <Company>The Electric Reliability Council of Texas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Matevosjana, Julia</dc:creator>
  <cp:lastModifiedBy>Mago, Nitika</cp:lastModifiedBy>
  <cp:revision>586</cp:revision>
  <dcterms:created xsi:type="dcterms:W3CDTF">2016-04-16T13:25:21Z</dcterms:created>
  <dcterms:modified xsi:type="dcterms:W3CDTF">2020-10-29T18:24:26Z</dcterms:modified>
</cp:coreProperties>
</file>