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70" d="100"/>
          <a:sy n="70" d="100"/>
        </p:scale>
        <p:origin x="1350" y="6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32,735,862</a:t>
            </a:r>
            <a:r>
              <a:rPr lang="en-US" baseline="0" dirty="0"/>
              <a:t> </a:t>
            </a:r>
            <a:r>
              <a:rPr lang="en-US" dirty="0"/>
              <a:t>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5,026,960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15.36%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782,376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2.39%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11/5/2020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November 5th,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786155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2" y="786155"/>
            <a:ext cx="7279255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6155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6155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6155"/>
            <a:ext cx="728535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1 FME in the month of August</a:t>
            </a:r>
          </a:p>
          <a:p>
            <a:pPr lvl="2"/>
            <a:r>
              <a:rPr lang="en-US" sz="1600" dirty="0"/>
              <a:t>1 FME in the month of September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10/14/2020</a:t>
            </a:r>
          </a:p>
          <a:p>
            <a:pPr lvl="1"/>
            <a:r>
              <a:rPr lang="en-US" sz="2000" kern="0" dirty="0"/>
              <a:t>Southern Cross DC Tie – Directives 3 and 9</a:t>
            </a:r>
          </a:p>
          <a:p>
            <a:pPr lvl="1"/>
            <a:r>
              <a:rPr lang="en-US" sz="2000" kern="0" dirty="0"/>
              <a:t>Draft Revision: ODBRR25 Procedure for Calculating RRS Limits for Units</a:t>
            </a:r>
          </a:p>
          <a:p>
            <a:pPr lvl="1"/>
            <a:r>
              <a:rPr lang="en-US" sz="2000" kern="0" dirty="0"/>
              <a:t>Follow up – ERCOT 2020/2021 Ancillary Service Methodology &amp; Analysis</a:t>
            </a:r>
          </a:p>
          <a:p>
            <a:pPr lvl="1"/>
            <a:r>
              <a:rPr lang="en-US" sz="2000" kern="0" dirty="0"/>
              <a:t>NPRR 1040 – Compliance Metrics for Ancillary Service Supply Responsibility </a:t>
            </a:r>
          </a:p>
          <a:p>
            <a:pPr lvl="1"/>
            <a:r>
              <a:rPr lang="en-US" sz="2000" kern="0" dirty="0"/>
              <a:t>ERCOT Reports and FME Discussion</a:t>
            </a:r>
          </a:p>
          <a:p>
            <a:pPr lvl="1"/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was 1 FME in  August and 1 FME in September</a:t>
            </a:r>
          </a:p>
          <a:p>
            <a:pPr lvl="1"/>
            <a:r>
              <a:rPr lang="en-US" sz="2200" dirty="0"/>
              <a:t>8/22/2020 23:46:53</a:t>
            </a:r>
          </a:p>
          <a:p>
            <a:pPr lvl="2"/>
            <a:r>
              <a:rPr lang="en-US" sz="1900" dirty="0"/>
              <a:t>Loss of 664 MW</a:t>
            </a:r>
          </a:p>
          <a:p>
            <a:pPr lvl="2"/>
            <a:r>
              <a:rPr lang="en-US" sz="1900" dirty="0"/>
              <a:t>Interconnection Frequency Response: 1383 MW/0.1 Hz</a:t>
            </a:r>
          </a:p>
          <a:p>
            <a:pPr lvl="2"/>
            <a:r>
              <a:rPr lang="en-US" sz="1900" dirty="0"/>
              <a:t>10 of 58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58 Evaluated Generation Resources had less than 75% of their expected Sustained Primary Frequency Response.</a:t>
            </a:r>
          </a:p>
          <a:p>
            <a:endParaRPr lang="en-US" sz="2800" dirty="0"/>
          </a:p>
          <a:p>
            <a:pPr lvl="1"/>
            <a:r>
              <a:rPr lang="en-US" sz="2200" dirty="0"/>
              <a:t>9/19/2020 16:02:03</a:t>
            </a:r>
          </a:p>
          <a:p>
            <a:pPr lvl="2"/>
            <a:r>
              <a:rPr lang="en-US" sz="1900" dirty="0"/>
              <a:t>Loss of 493 MW</a:t>
            </a:r>
          </a:p>
          <a:p>
            <a:pPr lvl="2"/>
            <a:r>
              <a:rPr lang="en-US" sz="1900" dirty="0"/>
              <a:t>Interconnection Frequency Response: 978 MW/0.1 Hz</a:t>
            </a:r>
          </a:p>
          <a:p>
            <a:pPr lvl="2"/>
            <a:r>
              <a:rPr lang="en-US" sz="1900" dirty="0"/>
              <a:t>5 of 33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6 of 33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79" y="696836"/>
            <a:ext cx="7216973" cy="52395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311" y="4342271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1120.41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786155"/>
            <a:ext cx="7273158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00" y="746527"/>
            <a:ext cx="7242863" cy="52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11311</TotalTime>
  <Words>309</Words>
  <Application>Microsoft Office PowerPoint</Application>
  <PresentationFormat>On-screen Show (4:3)</PresentationFormat>
  <Paragraphs>64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Clifton, Suzy</cp:lastModifiedBy>
  <cp:revision>607</cp:revision>
  <cp:lastPrinted>2013-01-30T23:16:36Z</cp:lastPrinted>
  <dcterms:created xsi:type="dcterms:W3CDTF">2010-04-12T23:12:02Z</dcterms:created>
  <dcterms:modified xsi:type="dcterms:W3CDTF">2020-11-04T20:54:28Z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