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67" r:id="rId8"/>
    <p:sldId id="268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033" autoAdjust="0"/>
  </p:normalViewPr>
  <p:slideViewPr>
    <p:cSldViewPr showGuides="1">
      <p:cViewPr varScale="1">
        <p:scale>
          <a:sx n="86" d="100"/>
          <a:sy n="86" d="100"/>
        </p:scale>
        <p:origin x="8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819400"/>
            <a:ext cx="51816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BUSOGFLT Load Factor Analysis	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PWG Meeting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November </a:t>
            </a:r>
            <a:r>
              <a:rPr lang="en-US" dirty="0">
                <a:solidFill>
                  <a:schemeClr val="bg1"/>
                </a:solidFill>
              </a:rPr>
              <a:t>6</a:t>
            </a:r>
            <a:r>
              <a:rPr lang="en-US" dirty="0" smtClean="0">
                <a:solidFill>
                  <a:schemeClr val="bg1"/>
                </a:solidFill>
              </a:rPr>
              <a:t>, 2020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6019800" cy="442118"/>
          </a:xfrm>
        </p:spPr>
        <p:txBody>
          <a:bodyPr/>
          <a:lstStyle/>
          <a:p>
            <a:r>
              <a:rPr lang="en-US" dirty="0" smtClean="0"/>
              <a:t>Daily Load Factor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258570"/>
              </p:ext>
            </p:extLst>
          </p:nvPr>
        </p:nvGraphicFramePr>
        <p:xfrm>
          <a:off x="788987" y="1295400"/>
          <a:ext cx="7661276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Worksheet" r:id="rId3" imgW="4838725" imgH="1828673" progId="Excel.Sheet.8">
                  <p:embed/>
                </p:oleObj>
              </mc:Choice>
              <mc:Fallback>
                <p:oleObj name="Worksheet" r:id="rId3" imgW="4838725" imgH="1828673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88987" y="1295400"/>
                        <a:ext cx="7661276" cy="289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888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924800" cy="442118"/>
          </a:xfrm>
        </p:spPr>
        <p:txBody>
          <a:bodyPr/>
          <a:lstStyle/>
          <a:p>
            <a:r>
              <a:rPr lang="en-US" dirty="0"/>
              <a:t>Histogram of AVG Daily Load Factor for BUSOGFLT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990600"/>
            <a:ext cx="6553200" cy="492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88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7D44DB-2AE0-4249-B147-A7557EC862F7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1291</TotalTime>
  <Words>18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Worksheet</vt:lpstr>
      <vt:lpstr>PowerPoint Presentation</vt:lpstr>
      <vt:lpstr>Daily Load Factor Summary</vt:lpstr>
      <vt:lpstr>Histogram of AVG Daily Load Factor for BUSOGFLT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Boswell, Bill</cp:lastModifiedBy>
  <cp:revision>98</cp:revision>
  <cp:lastPrinted>2016-01-21T20:53:15Z</cp:lastPrinted>
  <dcterms:created xsi:type="dcterms:W3CDTF">2016-01-21T15:20:31Z</dcterms:created>
  <dcterms:modified xsi:type="dcterms:W3CDTF">2020-11-03T19:27:48Z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