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7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BUSOGFLT Load Factor Analysis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November 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Daily Load Factor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58570"/>
              </p:ext>
            </p:extLst>
          </p:nvPr>
        </p:nvGraphicFramePr>
        <p:xfrm>
          <a:off x="788987" y="1295400"/>
          <a:ext cx="7661276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4838725" imgH="1828673" progId="Excel.Sheet.8">
                  <p:embed/>
                </p:oleObj>
              </mc:Choice>
              <mc:Fallback>
                <p:oleObj name="Worksheet" r:id="rId3" imgW="4838725" imgH="182867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8987" y="1295400"/>
                        <a:ext cx="7661276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8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442118"/>
          </a:xfrm>
        </p:spPr>
        <p:txBody>
          <a:bodyPr/>
          <a:lstStyle/>
          <a:p>
            <a:r>
              <a:rPr lang="en-US" dirty="0"/>
              <a:t>Histogram of AVG Daily Load Factor for BUSOGFLT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6553200" cy="492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18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Daily Load Factor Summary</vt:lpstr>
      <vt:lpstr>Histogram of AVG Daily Load Factor for BUSOGFLT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98</cp:revision>
  <cp:lastPrinted>2016-01-21T20:53:15Z</cp:lastPrinted>
  <dcterms:created xsi:type="dcterms:W3CDTF">2016-01-21T15:20:31Z</dcterms:created>
  <dcterms:modified xsi:type="dcterms:W3CDTF">2020-11-03T19:27:48Z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