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0" r:id="rId6"/>
    <p:sldId id="273" r:id="rId7"/>
    <p:sldId id="271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AE1CD7-8EB1-4B69-AB00-F8FE16935791}" v="3" dt="2020-11-02T22:08:11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CA21B069-378E-40FA-83FD-E450B6F2716A}"/>
    <pc:docChg chg="custSel addSld delSld modSld">
      <pc:chgData name="Katie Rich" userId="5e9684b8-063c-4aeb-98ff-468c96de35a9" providerId="ADAL" clId="{CA21B069-378E-40FA-83FD-E450B6F2716A}" dt="2020-11-02T22:45:11.013" v="1999" actId="20577"/>
      <pc:docMkLst>
        <pc:docMk/>
      </pc:docMkLst>
      <pc:sldChg chg="modSp">
        <pc:chgData name="Katie Rich" userId="5e9684b8-063c-4aeb-98ff-468c96de35a9" providerId="ADAL" clId="{CA21B069-378E-40FA-83FD-E450B6F2716A}" dt="2020-11-02T18:38:14.364" v="18" actId="20577"/>
        <pc:sldMkLst>
          <pc:docMk/>
          <pc:sldMk cId="161441392" sldId="256"/>
        </pc:sldMkLst>
        <pc:spChg chg="mod">
          <ac:chgData name="Katie Rich" userId="5e9684b8-063c-4aeb-98ff-468c96de35a9" providerId="ADAL" clId="{CA21B069-378E-40FA-83FD-E450B6F2716A}" dt="2020-11-02T18:38:14.364" v="18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del">
        <pc:chgData name="Katie Rich" userId="5e9684b8-063c-4aeb-98ff-468c96de35a9" providerId="ADAL" clId="{CA21B069-378E-40FA-83FD-E450B6F2716A}" dt="2020-11-02T18:38:18.811" v="19" actId="2696"/>
        <pc:sldMkLst>
          <pc:docMk/>
          <pc:sldMk cId="4210475668" sldId="268"/>
        </pc:sldMkLst>
      </pc:sldChg>
      <pc:sldChg chg="del">
        <pc:chgData name="Katie Rich" userId="5e9684b8-063c-4aeb-98ff-468c96de35a9" providerId="ADAL" clId="{CA21B069-378E-40FA-83FD-E450B6F2716A}" dt="2020-11-02T18:38:19.610" v="20" actId="2696"/>
        <pc:sldMkLst>
          <pc:docMk/>
          <pc:sldMk cId="3641688183" sldId="269"/>
        </pc:sldMkLst>
      </pc:sldChg>
      <pc:sldChg chg="modSp">
        <pc:chgData name="Katie Rich" userId="5e9684b8-063c-4aeb-98ff-468c96de35a9" providerId="ADAL" clId="{CA21B069-378E-40FA-83FD-E450B6F2716A}" dt="2020-11-02T21:27:20.296" v="743" actId="12"/>
        <pc:sldMkLst>
          <pc:docMk/>
          <pc:sldMk cId="725983576" sldId="270"/>
        </pc:sldMkLst>
        <pc:spChg chg="mod">
          <ac:chgData name="Katie Rich" userId="5e9684b8-063c-4aeb-98ff-468c96de35a9" providerId="ADAL" clId="{CA21B069-378E-40FA-83FD-E450B6F2716A}" dt="2020-11-02T21:27:20.296" v="743" actId="12"/>
          <ac:spMkLst>
            <pc:docMk/>
            <pc:sldMk cId="725983576" sldId="270"/>
            <ac:spMk id="3" creationId="{7AA4C168-3D00-489D-8684-2C1F025EB73C}"/>
          </ac:spMkLst>
        </pc:spChg>
      </pc:sldChg>
      <pc:sldChg chg="modSp">
        <pc:chgData name="Katie Rich" userId="5e9684b8-063c-4aeb-98ff-468c96de35a9" providerId="ADAL" clId="{CA21B069-378E-40FA-83FD-E450B6F2716A}" dt="2020-11-02T22:45:11.013" v="1999" actId="20577"/>
        <pc:sldMkLst>
          <pc:docMk/>
          <pc:sldMk cId="277481855" sldId="271"/>
        </pc:sldMkLst>
        <pc:spChg chg="mod">
          <ac:chgData name="Katie Rich" userId="5e9684b8-063c-4aeb-98ff-468c96de35a9" providerId="ADAL" clId="{CA21B069-378E-40FA-83FD-E450B6F2716A}" dt="2020-11-02T21:26:36.402" v="741"/>
          <ac:spMkLst>
            <pc:docMk/>
            <pc:sldMk cId="277481855" sldId="271"/>
            <ac:spMk id="2" creationId="{3A9774E2-7209-4F6D-A0F3-4465B828D3E7}"/>
          </ac:spMkLst>
        </pc:spChg>
        <pc:spChg chg="mod">
          <ac:chgData name="Katie Rich" userId="5e9684b8-063c-4aeb-98ff-468c96de35a9" providerId="ADAL" clId="{CA21B069-378E-40FA-83FD-E450B6F2716A}" dt="2020-11-02T22:45:11.013" v="1999" actId="20577"/>
          <ac:spMkLst>
            <pc:docMk/>
            <pc:sldMk cId="277481855" sldId="271"/>
            <ac:spMk id="3" creationId="{83B6B2BD-203D-4431-9F37-0C5F56297205}"/>
          </ac:spMkLst>
        </pc:spChg>
      </pc:sldChg>
      <pc:sldChg chg="del">
        <pc:chgData name="Katie Rich" userId="5e9684b8-063c-4aeb-98ff-468c96de35a9" providerId="ADAL" clId="{CA21B069-378E-40FA-83FD-E450B6F2716A}" dt="2020-11-02T18:38:23.404" v="21" actId="2696"/>
        <pc:sldMkLst>
          <pc:docMk/>
          <pc:sldMk cId="3859802834" sldId="272"/>
        </pc:sldMkLst>
      </pc:sldChg>
      <pc:sldChg chg="modSp">
        <pc:chgData name="Katie Rich" userId="5e9684b8-063c-4aeb-98ff-468c96de35a9" providerId="ADAL" clId="{CA21B069-378E-40FA-83FD-E450B6F2716A}" dt="2020-11-02T21:27:33.524" v="746" actId="20577"/>
        <pc:sldMkLst>
          <pc:docMk/>
          <pc:sldMk cId="1244423038" sldId="273"/>
        </pc:sldMkLst>
        <pc:spChg chg="mod">
          <ac:chgData name="Katie Rich" userId="5e9684b8-063c-4aeb-98ff-468c96de35a9" providerId="ADAL" clId="{CA21B069-378E-40FA-83FD-E450B6F2716A}" dt="2020-11-02T21:27:33.524" v="746" actId="20577"/>
          <ac:spMkLst>
            <pc:docMk/>
            <pc:sldMk cId="1244423038" sldId="273"/>
            <ac:spMk id="3" creationId="{0DD9C873-DB3B-46F6-934F-9AB77B0056FC}"/>
          </ac:spMkLst>
        </pc:spChg>
      </pc:sldChg>
      <pc:sldChg chg="modSp add">
        <pc:chgData name="Katie Rich" userId="5e9684b8-063c-4aeb-98ff-468c96de35a9" providerId="ADAL" clId="{CA21B069-378E-40FA-83FD-E450B6F2716A}" dt="2020-11-02T22:07:38.245" v="1880" actId="20577"/>
        <pc:sldMkLst>
          <pc:docMk/>
          <pc:sldMk cId="2973100125" sldId="274"/>
        </pc:sldMkLst>
        <pc:spChg chg="mod">
          <ac:chgData name="Katie Rich" userId="5e9684b8-063c-4aeb-98ff-468c96de35a9" providerId="ADAL" clId="{CA21B069-378E-40FA-83FD-E450B6F2716A}" dt="2020-11-02T21:51:46.200" v="1286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CA21B069-378E-40FA-83FD-E450B6F2716A}" dt="2020-11-02T22:07:38.245" v="1880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add">
        <pc:chgData name="Katie Rich" userId="5e9684b8-063c-4aeb-98ff-468c96de35a9" providerId="ADAL" clId="{CA21B069-378E-40FA-83FD-E450B6F2716A}" dt="2020-11-02T22:08:18.252" v="1891" actId="20577"/>
        <pc:sldMkLst>
          <pc:docMk/>
          <pc:sldMk cId="3434981717" sldId="275"/>
        </pc:sldMkLst>
        <pc:spChg chg="mod">
          <ac:chgData name="Katie Rich" userId="5e9684b8-063c-4aeb-98ff-468c96de35a9" providerId="ADAL" clId="{CA21B069-378E-40FA-83FD-E450B6F2716A}" dt="2020-11-02T22:08:18.252" v="1891" actId="20577"/>
          <ac:spMkLst>
            <pc:docMk/>
            <pc:sldMk cId="3434981717" sldId="275"/>
            <ac:spMk id="2" creationId="{552E6D9B-9736-46CA-BC4E-2980AC915841}"/>
          </ac:spMkLst>
        </pc:spChg>
      </pc:sldChg>
    </pc:docChg>
  </pc:docChgLst>
  <pc:docChgLst>
    <pc:chgData name="Katie Rich" userId="5e9684b8-063c-4aeb-98ff-468c96de35a9" providerId="ADAL" clId="{F9AE1CD7-8EB1-4B69-AB00-F8FE16935791}"/>
    <pc:docChg chg="modSld">
      <pc:chgData name="Katie Rich" userId="5e9684b8-063c-4aeb-98ff-468c96de35a9" providerId="ADAL" clId="{F9AE1CD7-8EB1-4B69-AB00-F8FE16935791}" dt="2020-11-03T15:44:42.958" v="51" actId="20577"/>
      <pc:docMkLst>
        <pc:docMk/>
      </pc:docMkLst>
      <pc:sldChg chg="modSp">
        <pc:chgData name="Katie Rich" userId="5e9684b8-063c-4aeb-98ff-468c96de35a9" providerId="ADAL" clId="{F9AE1CD7-8EB1-4B69-AB00-F8FE16935791}" dt="2020-11-03T15:43:45.888" v="46" actId="20577"/>
        <pc:sldMkLst>
          <pc:docMk/>
          <pc:sldMk cId="725983576" sldId="270"/>
        </pc:sldMkLst>
        <pc:spChg chg="mod">
          <ac:chgData name="Katie Rich" userId="5e9684b8-063c-4aeb-98ff-468c96de35a9" providerId="ADAL" clId="{F9AE1CD7-8EB1-4B69-AB00-F8FE16935791}" dt="2020-11-03T15:43:45.888" v="46" actId="20577"/>
          <ac:spMkLst>
            <pc:docMk/>
            <pc:sldMk cId="725983576" sldId="270"/>
            <ac:spMk id="3" creationId="{7AA4C168-3D00-489D-8684-2C1F025EB73C}"/>
          </ac:spMkLst>
        </pc:spChg>
      </pc:sldChg>
      <pc:sldChg chg="modSp">
        <pc:chgData name="Katie Rich" userId="5e9684b8-063c-4aeb-98ff-468c96de35a9" providerId="ADAL" clId="{F9AE1CD7-8EB1-4B69-AB00-F8FE16935791}" dt="2020-11-03T15:44:42.958" v="51" actId="20577"/>
        <pc:sldMkLst>
          <pc:docMk/>
          <pc:sldMk cId="2973100125" sldId="274"/>
        </pc:sldMkLst>
        <pc:spChg chg="mod">
          <ac:chgData name="Katie Rich" userId="5e9684b8-063c-4aeb-98ff-468c96de35a9" providerId="ADAL" clId="{F9AE1CD7-8EB1-4B69-AB00-F8FE16935791}" dt="2020-11-03T15:44:42.958" v="51" actId="20577"/>
          <ac:spMkLst>
            <pc:docMk/>
            <pc:sldMk cId="2973100125" sldId="274"/>
            <ac:spMk id="3" creationId="{90D9035A-D695-40B0-9A9A-33A63927B7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4, 2020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B5E1-535C-459F-AC48-9228808C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1023, Change to CRR Repossession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4C168-3D00-489D-8684-2C1F025E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CMWG attendees provided helpful feedback to ERCOT on the following topics: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Any CRRs associated with a default should not be voided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If they don’t clear in the initial auction, they will be offered into a subsequent auction or settled in DAM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An offer price floor of -$500 for obligation sell offers is reasonable, but ERCOT will analyze whether this amount should be different for monthly vs. annual actions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allows the price to be revisited to make the defaulting party more of a price taker for any CRRs sold in the auction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threshold % for determining whether a portfolio should be split into multiple auctions is 10%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8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E0B7-D7D1-44F7-9E7A-C6C6420C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9C873-DB3B-46F6-934F-9AB77B005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Steps for the December 17 meeting: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develop comments that includes the three decision points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Generic language regarding the process for the portfolio analysis will be included in the protocol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An OBD may be needed to describe the process in more detail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2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74E2-7209-4F6D-A0F3-4465B828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215, Limit Use of Remedial Action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6B2BD-203D-4431-9F37-0C5F56297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and OWG hosted a joint meeting to discuss NOGRR 215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was significant discussion regarding alternative proposals for the retention of RASs, including: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Differentiating between existing resources and new resources in interconnection studies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Allowing Verbal Dispatch Instruction (VDI) of RAS owners based on local conditions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Grandfathering Resources relying on RASs in addition to the existing RASs (as of June 24, 2020)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Incorporate different criteria for RASs based on risk to reliability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Steps for the December 17 meeting: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would like to receive feedback from MPs directly or through comments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These include suggestions on how to meet the risks ERCOT has identified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MPs would also like to understand the markets impacts in addition to the operational concerns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There’s a suggestion to include a market contact from ERCOT in </a:t>
            </a:r>
            <a:r>
              <a:rPr lang="en-US"/>
              <a:t>future CMWG discussions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7658</TotalTime>
  <Words>340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</vt:lpstr>
      <vt:lpstr>NPRR 1023, Change to CRR Repossession Process</vt:lpstr>
      <vt:lpstr>NPRR 1023</vt:lpstr>
      <vt:lpstr>NOGRR 215, Limit Use of Remedial Action Schemes</vt:lpstr>
      <vt:lpstr>NOGRR 215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19</cp:revision>
  <dcterms:created xsi:type="dcterms:W3CDTF">2019-09-10T19:44:15Z</dcterms:created>
  <dcterms:modified xsi:type="dcterms:W3CDTF">2020-11-03T15:44:47Z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