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315" r:id="rId7"/>
    <p:sldId id="316" r:id="rId8"/>
    <p:sldId id="317" r:id="rId9"/>
    <p:sldId id="318" r:id="rId10"/>
    <p:sldId id="314" r:id="rId11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La Garza, Mario" initials="DLGM" lastIdx="1" clrIdx="0">
    <p:extLst>
      <p:ext uri="{19B8F6BF-5375-455C-9EA6-DF929625EA0E}">
        <p15:presenceInfo xmlns:p15="http://schemas.microsoft.com/office/powerpoint/2012/main" userId="S-1-5-21-639947351-343809578-3807592339-466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907" autoAdjust="0"/>
  </p:normalViewPr>
  <p:slideViewPr>
    <p:cSldViewPr showGuides="1">
      <p:cViewPr varScale="1">
        <p:scale>
          <a:sx n="78" d="100"/>
          <a:sy n="78" d="100"/>
        </p:scale>
        <p:origin x="95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459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95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3800" y="2209800"/>
            <a:ext cx="5410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Downstream Production Change (</a:t>
            </a:r>
            <a:r>
              <a:rPr lang="en-US" sz="2800" dirty="0" smtClean="0"/>
              <a:t>DPC) Overview</a:t>
            </a:r>
          </a:p>
          <a:p>
            <a:endParaRPr lang="en-US" sz="2800" dirty="0"/>
          </a:p>
          <a:p>
            <a:r>
              <a:rPr lang="en-US" sz="2000" dirty="0" smtClean="0"/>
              <a:t>Bill Blevins</a:t>
            </a:r>
          </a:p>
          <a:p>
            <a:r>
              <a:rPr lang="en-US" sz="2000" dirty="0" smtClean="0"/>
              <a:t>ROS </a:t>
            </a:r>
          </a:p>
          <a:p>
            <a:r>
              <a:rPr lang="en-US" sz="2000" dirty="0" smtClean="0"/>
              <a:t>Nov 5, 2020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Downstream Production Change (DPC)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DPC process allows ERCOT to make changes in the model currently being used in Production without loading a new model.  The DPC is limited the data types listed below.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6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DPCs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Static Line ratings </a:t>
            </a:r>
            <a:endParaRPr lang="en-US" sz="2400" dirty="0" smtClean="0"/>
          </a:p>
          <a:p>
            <a:r>
              <a:rPr lang="en-US" sz="2400" dirty="0" smtClean="0"/>
              <a:t>Dynamic </a:t>
            </a:r>
            <a:r>
              <a:rPr lang="en-US" sz="2400" dirty="0"/>
              <a:t>Line ratings </a:t>
            </a:r>
            <a:endParaRPr lang="en-US" sz="2400" dirty="0" smtClean="0"/>
          </a:p>
          <a:p>
            <a:r>
              <a:rPr lang="en-US" sz="2400" dirty="0" smtClean="0"/>
              <a:t>Impedance </a:t>
            </a:r>
          </a:p>
          <a:p>
            <a:r>
              <a:rPr lang="en-US" sz="2400" dirty="0" smtClean="0"/>
              <a:t>Breaker </a:t>
            </a:r>
            <a:r>
              <a:rPr lang="en-US" sz="2400" dirty="0"/>
              <a:t>and Switch status </a:t>
            </a:r>
            <a:endParaRPr lang="en-US" sz="2400" dirty="0" smtClean="0"/>
          </a:p>
          <a:p>
            <a:r>
              <a:rPr lang="en-US" sz="2400" dirty="0" smtClean="0"/>
              <a:t>Contingency </a:t>
            </a:r>
            <a:r>
              <a:rPr lang="en-US" sz="2400" dirty="0"/>
              <a:t>Definitions </a:t>
            </a:r>
            <a:endParaRPr lang="en-US" sz="2400" dirty="0" smtClean="0"/>
          </a:p>
          <a:p>
            <a:pPr lvl="1"/>
            <a:r>
              <a:rPr lang="en-US" sz="1600" dirty="0" smtClean="0"/>
              <a:t>For existing equipment</a:t>
            </a:r>
          </a:p>
          <a:p>
            <a:r>
              <a:rPr lang="en-US" sz="2400" dirty="0" smtClean="0"/>
              <a:t>RAP</a:t>
            </a:r>
            <a:r>
              <a:rPr lang="en-US" sz="2400" dirty="0"/>
              <a:t>, SMS and RAS changes or </a:t>
            </a:r>
            <a:r>
              <a:rPr lang="en-US" sz="2400" dirty="0" smtClean="0"/>
              <a:t>additions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1600" dirty="0" smtClean="0"/>
              <a:t>Minor edits only </a:t>
            </a:r>
          </a:p>
          <a:p>
            <a:r>
              <a:rPr lang="en-US" sz="2400" dirty="0"/>
              <a:t>Net Dependable and Reactive Capability (NDCRC) </a:t>
            </a:r>
            <a:r>
              <a:rPr lang="en-US" sz="2400" dirty="0" smtClean="0"/>
              <a:t>values </a:t>
            </a:r>
          </a:p>
          <a:p>
            <a:r>
              <a:rPr lang="en-US" sz="2400" dirty="0"/>
              <a:t>Relay </a:t>
            </a:r>
            <a:r>
              <a:rPr lang="en-US" sz="2400" dirty="0"/>
              <a:t>Loadability</a:t>
            </a:r>
            <a:r>
              <a:rPr lang="en-US" sz="2400" dirty="0"/>
              <a:t> update &lt; 125% of the Emergency </a:t>
            </a:r>
            <a:r>
              <a:rPr lang="en-US" sz="2400" dirty="0" smtClean="0"/>
              <a:t>Rating</a:t>
            </a:r>
          </a:p>
          <a:p>
            <a:pPr lvl="1"/>
            <a:r>
              <a:rPr lang="en-US" sz="2000" dirty="0" smtClean="0"/>
              <a:t>New as we added relay limits.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40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Required Documentation since Network Model go-live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Market </a:t>
            </a:r>
            <a:r>
              <a:rPr lang="en-US" sz="2800" dirty="0"/>
              <a:t>Participants requesting changes to the model that are DPC-eligible should submit a NOMCR (or RARF) with the requested date and with comments in the description clearly requesting DPC consideration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DPC request form(new as of Nov 1 2020)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2400" y="990600"/>
            <a:ext cx="4510193" cy="505301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4792" y="1026904"/>
            <a:ext cx="3969608" cy="501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9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DPC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Data below is as of 6/9/2020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510" y="1828800"/>
            <a:ext cx="8105180" cy="262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9660</TotalTime>
  <Words>171</Words>
  <Application>Microsoft Office PowerPoint</Application>
  <PresentationFormat>On-screen Show (4:3)</PresentationFormat>
  <Paragraphs>32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Downstream Production Change (DPC) </vt:lpstr>
      <vt:lpstr>Types of DPCs</vt:lpstr>
      <vt:lpstr>Required Documentation since Network Model go-live</vt:lpstr>
      <vt:lpstr>DPC request form(new as of Nov 1 2020)</vt:lpstr>
      <vt:lpstr>DPC Trends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 Blevins</cp:lastModifiedBy>
  <cp:revision>264</cp:revision>
  <cp:lastPrinted>2017-01-10T22:49:29Z</cp:lastPrinted>
  <dcterms:created xsi:type="dcterms:W3CDTF">2016-01-21T15:20:31Z</dcterms:created>
  <dcterms:modified xsi:type="dcterms:W3CDTF">2020-11-03T21:36:34Z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