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Assigning Locational </a:t>
            </a:r>
            <a:r>
              <a:rPr lang="en-US" sz="2000" b="1" dirty="0">
                <a:solidFill>
                  <a:schemeClr val="tx2"/>
                </a:solidFill>
              </a:rPr>
              <a:t>Marginal Price (LMP) </a:t>
            </a:r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to </a:t>
            </a:r>
            <a:r>
              <a:rPr lang="en-US" sz="2000" b="1" dirty="0">
                <a:solidFill>
                  <a:schemeClr val="tx2"/>
                </a:solidFill>
              </a:rPr>
              <a:t>de-energized </a:t>
            </a:r>
            <a:r>
              <a:rPr lang="en-US" sz="2000" b="1" dirty="0" smtClean="0">
                <a:solidFill>
                  <a:schemeClr val="tx2"/>
                </a:solidFill>
              </a:rPr>
              <a:t>Electrical Buses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Alfredo Moreno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Day-Ahead Market 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November 4,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Assigning Electrical Bus Mappings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Protocol Section 4.5.1 (8) requires ERCOT to assign LMPs to de-energized electrical bus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600" i="1" dirty="0" smtClean="0"/>
              <a:t>“ERCOT shall </a:t>
            </a:r>
            <a:r>
              <a:rPr lang="en-US" sz="1600" i="1" dirty="0"/>
              <a:t>assign a Locational Marginal 	Price (LMP) to de-energized Electrical Buses for use in the calculation of the </a:t>
            </a:r>
            <a:r>
              <a:rPr lang="en-US" sz="1600" i="1" dirty="0" smtClean="0"/>
              <a:t>DASPPs……”</a:t>
            </a:r>
            <a:r>
              <a:rPr lang="en-US" sz="1800" dirty="0" smtClean="0"/>
              <a:t>	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Day-Ahead Market operator identifies de-energized settlement points set at system lambda and considers constraint impedance when assigning electrical bus mappings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Moving forward Generic Transmission Constraints (GTCs) will be considered in addition to impedance when assigning electrical bus mappings, which</a:t>
            </a:r>
            <a:r>
              <a:rPr lang="en-US" sz="1800" dirty="0" smtClean="0"/>
              <a:t> </a:t>
            </a:r>
            <a:r>
              <a:rPr lang="en-US" sz="2000" dirty="0"/>
              <a:t>will allow settlement points to maintain similar GTC treatment when de-energized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48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Assigning Electrical Bus Mappings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41</cp:revision>
  <cp:lastPrinted>2016-01-21T20:53:15Z</cp:lastPrinted>
  <dcterms:created xsi:type="dcterms:W3CDTF">2016-01-21T15:20:31Z</dcterms:created>
  <dcterms:modified xsi:type="dcterms:W3CDTF">2020-11-02T18:37:35Z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