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</p:sldMasterIdLst>
  <p:notesMasterIdLst>
    <p:notesMasterId r:id="rId6"/>
  </p:notesMasterIdLst>
  <p:sldIdLst>
    <p:sldId id="256" r:id="rId2"/>
    <p:sldId id="274" r:id="rId3"/>
    <p:sldId id="275" r:id="rId4"/>
    <p:sldId id="27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56" autoAdjust="0"/>
    <p:restoredTop sz="94660"/>
  </p:normalViewPr>
  <p:slideViewPr>
    <p:cSldViewPr snapToGrid="0">
      <p:cViewPr varScale="1">
        <p:scale>
          <a:sx n="90" d="100"/>
          <a:sy n="90" d="100"/>
        </p:scale>
        <p:origin x="9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D1227-DC6E-0A4F-8FAD-7D6BD84C38EC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58DD1-652E-5246-A55D-14908529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54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84D3AE16-2159-4F26-A7D3-0D10B303977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117514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70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0815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2703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3191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2664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3249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0084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423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84D3AE16-2159-4F26-A7D3-0D10B303977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651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780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401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43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105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9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359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648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4D3AE16-2159-4F26-A7D3-0D10B303977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212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  <p:sldLayoutId id="2147483858" r:id="rId12"/>
    <p:sldLayoutId id="2147483859" r:id="rId13"/>
    <p:sldLayoutId id="2147483860" r:id="rId14"/>
    <p:sldLayoutId id="2147483861" r:id="rId15"/>
    <p:sldLayoutId id="2147483862" r:id="rId16"/>
    <p:sldLayoutId id="214748386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Wholesale Market Working Group Report to WMS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David Detelich</a:t>
            </a:r>
          </a:p>
          <a:p>
            <a:r>
              <a:rPr lang="en-US" dirty="0"/>
              <a:t>Julia Harvey</a:t>
            </a:r>
          </a:p>
          <a:p>
            <a:r>
              <a:rPr lang="en-US" dirty="0"/>
              <a:t>November 4, 2020</a:t>
            </a:r>
          </a:p>
          <a:p>
            <a:r>
              <a:rPr lang="en-US" dirty="0"/>
              <a:t>From October 21 WMWG Meeting</a:t>
            </a:r>
          </a:p>
        </p:txBody>
      </p:sp>
    </p:spTree>
    <p:extLst>
      <p:ext uri="{BB962C8B-B14F-4D97-AF65-F5344CB8AC3E}">
        <p14:creationId xmlns:p14="http://schemas.microsoft.com/office/powerpoint/2010/main" val="3003136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NPRR1040 Compliance Metrics for AS Supply Responsibility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133" y="2256462"/>
            <a:ext cx="7704667" cy="4114572"/>
          </a:xfrm>
        </p:spPr>
        <p:txBody>
          <a:bodyPr>
            <a:normAutofit/>
          </a:bodyPr>
          <a:lstStyle/>
          <a:p>
            <a:r>
              <a:rPr lang="en-US" dirty="0"/>
              <a:t>WMWG discussed ERCOT and LCRA comments on this NPRR </a:t>
            </a:r>
          </a:p>
          <a:p>
            <a:pPr lvl="1"/>
            <a:r>
              <a:rPr lang="en-US" dirty="0"/>
              <a:t>General support that TAC approved limits that can be tightened as needed</a:t>
            </a:r>
          </a:p>
          <a:p>
            <a:pPr lvl="1"/>
            <a:r>
              <a:rPr lang="en-US" dirty="0"/>
              <a:t>Some participants still reviewing the comments</a:t>
            </a:r>
          </a:p>
          <a:p>
            <a:pPr lvl="1"/>
            <a:r>
              <a:rPr lang="en-US" dirty="0"/>
              <a:t>No further analysis needed</a:t>
            </a:r>
          </a:p>
          <a:p>
            <a:r>
              <a:rPr lang="en-US" dirty="0"/>
              <a:t>WMWG suggests NPRR1040 is ready for WMS review</a:t>
            </a:r>
          </a:p>
        </p:txBody>
      </p:sp>
    </p:spTree>
    <p:extLst>
      <p:ext uri="{BB962C8B-B14F-4D97-AF65-F5344CB8AC3E}">
        <p14:creationId xmlns:p14="http://schemas.microsoft.com/office/powerpoint/2010/main" val="3664071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•	Preliminary 2021 Ancillary Service Methodology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133" y="2256462"/>
            <a:ext cx="7704667" cy="411457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Nitika Mago presented the methodology for 2021</a:t>
            </a:r>
          </a:p>
          <a:p>
            <a:pPr lvl="0"/>
            <a:r>
              <a:rPr lang="en-US" dirty="0"/>
              <a:t>Schedule</a:t>
            </a:r>
          </a:p>
          <a:p>
            <a:pPr lvl="1"/>
            <a:r>
              <a:rPr lang="en-US" dirty="0"/>
              <a:t>September 08, 2020 – PDCWG (Visit 1)</a:t>
            </a:r>
          </a:p>
          <a:p>
            <a:pPr lvl="1"/>
            <a:r>
              <a:rPr lang="en-US" dirty="0"/>
              <a:t>September 21, 2020 – WMWG (Visit 1)</a:t>
            </a:r>
          </a:p>
          <a:p>
            <a:pPr lvl="1"/>
            <a:r>
              <a:rPr lang="en-US" dirty="0"/>
              <a:t>October 14, 2020 – PDCWG (Visit 2)</a:t>
            </a:r>
          </a:p>
          <a:p>
            <a:pPr lvl="1"/>
            <a:r>
              <a:rPr lang="en-US" dirty="0"/>
              <a:t>October </a:t>
            </a:r>
            <a:r>
              <a:rPr lang="en-US" strike="sngStrike" dirty="0"/>
              <a:t>19 </a:t>
            </a:r>
            <a:r>
              <a:rPr lang="en-US" dirty="0"/>
              <a:t>27, 2020 – WMWG (Visit 2)</a:t>
            </a:r>
          </a:p>
          <a:p>
            <a:pPr lvl="1"/>
            <a:r>
              <a:rPr lang="en-US">
                <a:highlight>
                  <a:srgbClr val="FFFF00"/>
                </a:highlight>
              </a:rPr>
              <a:t>November </a:t>
            </a:r>
            <a:r>
              <a:rPr lang="en-US" dirty="0">
                <a:highlight>
                  <a:srgbClr val="FFFF00"/>
                </a:highlight>
              </a:rPr>
              <a:t>04, 2020 - WMS</a:t>
            </a:r>
          </a:p>
          <a:p>
            <a:pPr lvl="1"/>
            <a:r>
              <a:rPr lang="en-US" dirty="0"/>
              <a:t>November 05, 2020 - ROS</a:t>
            </a:r>
          </a:p>
          <a:p>
            <a:pPr lvl="1"/>
            <a:r>
              <a:rPr lang="en-US" dirty="0"/>
              <a:t>November 18, 2020 - TAC</a:t>
            </a:r>
          </a:p>
          <a:p>
            <a:pPr lvl="1"/>
            <a:r>
              <a:rPr lang="en-US" dirty="0"/>
              <a:t>December 8, 2020 – </a:t>
            </a:r>
            <a:r>
              <a:rPr lang="en-US" dirty="0" err="1"/>
              <a:t>BoD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503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WMWG November 16</a:t>
            </a:r>
          </a:p>
          <a:p>
            <a:r>
              <a:rPr lang="en-US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39577996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3068</TotalTime>
  <Words>148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Corbel</vt:lpstr>
      <vt:lpstr>Parallax</vt:lpstr>
      <vt:lpstr>Wholesale Market Working Group Report to WMS</vt:lpstr>
      <vt:lpstr>NPRR1040 Compliance Metrics for AS Supply Responsibility</vt:lpstr>
      <vt:lpstr>• Preliminary 2021 Ancillary Service Methodology </vt:lpstr>
      <vt:lpstr>Next meeting</vt:lpstr>
    </vt:vector>
  </TitlesOfParts>
  <Company>CPS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Action Items Review</dc:title>
  <dc:creator>Detelich, David J.</dc:creator>
  <cp:lastModifiedBy>Detelich, David J.</cp:lastModifiedBy>
  <cp:revision>219</cp:revision>
  <dcterms:created xsi:type="dcterms:W3CDTF">2019-02-22T15:15:24Z</dcterms:created>
  <dcterms:modified xsi:type="dcterms:W3CDTF">2020-11-02T17:28:05Z</dcterms:modified>
</cp:coreProperties>
</file>