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1"/>
  </p:notesMasterIdLst>
  <p:handoutMasterIdLst>
    <p:handoutMasterId r:id="rId22"/>
  </p:handoutMasterIdLst>
  <p:sldIdLst>
    <p:sldId id="260" r:id="rId7"/>
    <p:sldId id="282" r:id="rId8"/>
    <p:sldId id="283" r:id="rId9"/>
    <p:sldId id="333" r:id="rId10"/>
    <p:sldId id="339" r:id="rId11"/>
    <p:sldId id="342" r:id="rId12"/>
    <p:sldId id="330" r:id="rId13"/>
    <p:sldId id="337" r:id="rId14"/>
    <p:sldId id="346" r:id="rId15"/>
    <p:sldId id="341" r:id="rId16"/>
    <p:sldId id="345" r:id="rId17"/>
    <p:sldId id="351" r:id="rId18"/>
    <p:sldId id="344" r:id="rId19"/>
    <p:sldId id="34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6" autoAdjust="0"/>
    <p:restoredTop sz="74047" autoAdjust="0"/>
  </p:normalViewPr>
  <p:slideViewPr>
    <p:cSldViewPr showGuides="1">
      <p:cViewPr varScale="1">
        <p:scale>
          <a:sx n="86" d="100"/>
          <a:sy n="86" d="100"/>
        </p:scale>
        <p:origin x="23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RENA_Aug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RENA_Aug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RENA_Aug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082020_crrba_pl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082020_crrba_plo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Valley_constraint_0725_08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Valley_constraint_0725_081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Business\MarketOperationsSupport\jchen\Study\CMWG\2020_11\Valley_constraint_0725_081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Monthly RENA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Monthly!$Q$2</c:f>
              <c:strCache>
                <c:ptCount val="1"/>
                <c:pt idx="0">
                  <c:v>RENA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Monthly!$P$3:$P$27</c:f>
              <c:strCache>
                <c:ptCount val="25"/>
                <c:pt idx="0">
                  <c:v>2018_8</c:v>
                </c:pt>
                <c:pt idx="1">
                  <c:v>2018_9</c:v>
                </c:pt>
                <c:pt idx="2">
                  <c:v>2018_10</c:v>
                </c:pt>
                <c:pt idx="3">
                  <c:v>2018_11</c:v>
                </c:pt>
                <c:pt idx="4">
                  <c:v>2018_12</c:v>
                </c:pt>
                <c:pt idx="5">
                  <c:v>2019_1</c:v>
                </c:pt>
                <c:pt idx="6">
                  <c:v>2019_2</c:v>
                </c:pt>
                <c:pt idx="7">
                  <c:v>2019_3</c:v>
                </c:pt>
                <c:pt idx="8">
                  <c:v>2019_4</c:v>
                </c:pt>
                <c:pt idx="9">
                  <c:v>2019_5</c:v>
                </c:pt>
                <c:pt idx="10">
                  <c:v>2019_6</c:v>
                </c:pt>
                <c:pt idx="11">
                  <c:v>2019_7</c:v>
                </c:pt>
                <c:pt idx="12">
                  <c:v>2019_8</c:v>
                </c:pt>
                <c:pt idx="13">
                  <c:v>2019_9</c:v>
                </c:pt>
                <c:pt idx="14">
                  <c:v>2019_10</c:v>
                </c:pt>
                <c:pt idx="15">
                  <c:v>2019_11</c:v>
                </c:pt>
                <c:pt idx="16">
                  <c:v>2019_12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2020_5</c:v>
                </c:pt>
                <c:pt idx="22">
                  <c:v>2020_6</c:v>
                </c:pt>
                <c:pt idx="23">
                  <c:v>2020_7</c:v>
                </c:pt>
                <c:pt idx="24">
                  <c:v>2020_8</c:v>
                </c:pt>
              </c:strCache>
            </c:strRef>
          </c:cat>
          <c:val>
            <c:numRef>
              <c:f>Monthly!$Q$3:$Q$27</c:f>
              <c:numCache>
                <c:formatCode>General</c:formatCode>
                <c:ptCount val="25"/>
                <c:pt idx="0">
                  <c:v>12603966.110000003</c:v>
                </c:pt>
                <c:pt idx="1">
                  <c:v>6873637.7500000009</c:v>
                </c:pt>
                <c:pt idx="2">
                  <c:v>11345542.899999997</c:v>
                </c:pt>
                <c:pt idx="3">
                  <c:v>334035.31000000029</c:v>
                </c:pt>
                <c:pt idx="4">
                  <c:v>6944336.96</c:v>
                </c:pt>
                <c:pt idx="5">
                  <c:v>2058297.53</c:v>
                </c:pt>
                <c:pt idx="6">
                  <c:v>3727816.2199999997</c:v>
                </c:pt>
                <c:pt idx="7">
                  <c:v>13403094.869999999</c:v>
                </c:pt>
                <c:pt idx="8">
                  <c:v>8685081.620000001</c:v>
                </c:pt>
                <c:pt idx="9">
                  <c:v>5757657.9299999997</c:v>
                </c:pt>
                <c:pt idx="10">
                  <c:v>1258274.4200000002</c:v>
                </c:pt>
                <c:pt idx="11">
                  <c:v>889736.46000000008</c:v>
                </c:pt>
                <c:pt idx="12">
                  <c:v>2689013.3</c:v>
                </c:pt>
                <c:pt idx="13">
                  <c:v>6604.220000000525</c:v>
                </c:pt>
                <c:pt idx="14">
                  <c:v>5782591.5900000045</c:v>
                </c:pt>
                <c:pt idx="15">
                  <c:v>-5054952.3899999987</c:v>
                </c:pt>
                <c:pt idx="16">
                  <c:v>9942188.320000004</c:v>
                </c:pt>
                <c:pt idx="17">
                  <c:v>6398653.7600000007</c:v>
                </c:pt>
                <c:pt idx="18">
                  <c:v>7591379.410000002</c:v>
                </c:pt>
                <c:pt idx="19">
                  <c:v>26975003.069999997</c:v>
                </c:pt>
                <c:pt idx="20">
                  <c:v>2785299.5300000007</c:v>
                </c:pt>
                <c:pt idx="21">
                  <c:v>14181885.209999997</c:v>
                </c:pt>
                <c:pt idx="22">
                  <c:v>-360546.88000000012</c:v>
                </c:pt>
                <c:pt idx="23">
                  <c:v>1578253.8</c:v>
                </c:pt>
                <c:pt idx="24">
                  <c:v>-13293474.290000003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018928"/>
        <c:axId val="248020496"/>
      </c:barChart>
      <c:catAx>
        <c:axId val="24801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20496"/>
        <c:crosses val="autoZero"/>
        <c:auto val="1"/>
        <c:lblAlgn val="ctr"/>
        <c:lblOffset val="100"/>
        <c:tickLblSkip val="3"/>
        <c:noMultiLvlLbl val="0"/>
      </c:catAx>
      <c:valAx>
        <c:axId val="2480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189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Daily RENA vs RT Congestion Rent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30739173228346456"/>
          <c:y val="8.37990946398601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Aug_RENA!$I$1</c:f>
              <c:strCache>
                <c:ptCount val="1"/>
                <c:pt idx="0">
                  <c:v>RT Congestion_rent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Aug_RENA!$H$2:$H$32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Aug_RENA!$I$2:$I$32</c:f>
              <c:numCache>
                <c:formatCode>#,##0.0</c:formatCode>
                <c:ptCount val="31"/>
                <c:pt idx="0">
                  <c:v>6045330.3607999999</c:v>
                </c:pt>
                <c:pt idx="1">
                  <c:v>175800.25039</c:v>
                </c:pt>
                <c:pt idx="2">
                  <c:v>27679415.522999998</c:v>
                </c:pt>
                <c:pt idx="3">
                  <c:v>42294155.670999996</c:v>
                </c:pt>
                <c:pt idx="4">
                  <c:v>25402227.949999999</c:v>
                </c:pt>
                <c:pt idx="5">
                  <c:v>13958839.573999999</c:v>
                </c:pt>
                <c:pt idx="6">
                  <c:v>17970619.309999999</c:v>
                </c:pt>
                <c:pt idx="7">
                  <c:v>1856452.9453</c:v>
                </c:pt>
                <c:pt idx="8">
                  <c:v>1917747.7039000001</c:v>
                </c:pt>
                <c:pt idx="9">
                  <c:v>31699250.006999999</c:v>
                </c:pt>
                <c:pt idx="10">
                  <c:v>1800388.1032</c:v>
                </c:pt>
                <c:pt idx="11">
                  <c:v>3070592.4463999998</c:v>
                </c:pt>
                <c:pt idx="12">
                  <c:v>2368845.503</c:v>
                </c:pt>
                <c:pt idx="13">
                  <c:v>714202.06466000003</c:v>
                </c:pt>
                <c:pt idx="14">
                  <c:v>1122107.5600999999</c:v>
                </c:pt>
                <c:pt idx="15">
                  <c:v>314740.46305000002</c:v>
                </c:pt>
                <c:pt idx="16">
                  <c:v>134702.69333000001</c:v>
                </c:pt>
                <c:pt idx="17">
                  <c:v>92330.220031000004</c:v>
                </c:pt>
                <c:pt idx="18">
                  <c:v>300383.16603000002</c:v>
                </c:pt>
                <c:pt idx="19">
                  <c:v>323013.23255000002</c:v>
                </c:pt>
                <c:pt idx="20">
                  <c:v>333665.00537999999</c:v>
                </c:pt>
                <c:pt idx="21">
                  <c:v>290406.88206999999</c:v>
                </c:pt>
                <c:pt idx="22">
                  <c:v>41913.775458999997</c:v>
                </c:pt>
                <c:pt idx="23">
                  <c:v>105370.47304</c:v>
                </c:pt>
                <c:pt idx="24">
                  <c:v>362255.68563999998</c:v>
                </c:pt>
                <c:pt idx="25">
                  <c:v>984350.77205000003</c:v>
                </c:pt>
                <c:pt idx="26">
                  <c:v>856424.89489999996</c:v>
                </c:pt>
                <c:pt idx="27">
                  <c:v>2738184.7215</c:v>
                </c:pt>
                <c:pt idx="28">
                  <c:v>1112098.8001999999</c:v>
                </c:pt>
                <c:pt idx="29">
                  <c:v>736820.24410999997</c:v>
                </c:pt>
                <c:pt idx="30">
                  <c:v>10174394.984999999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017360"/>
        <c:axId val="248021280"/>
      </c:areaChart>
      <c:barChart>
        <c:barDir val="col"/>
        <c:grouping val="clustered"/>
        <c:varyColors val="0"/>
        <c:ser>
          <c:idx val="1"/>
          <c:order val="1"/>
          <c:tx>
            <c:strRef>
              <c:f>Aug_RENA!$J$1</c:f>
              <c:strCache>
                <c:ptCount val="1"/>
                <c:pt idx="0">
                  <c:v>RENA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Aug_RENA!$H$2:$H$32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Aug_RENA!$J$2:$J$32</c:f>
              <c:numCache>
                <c:formatCode>#,##0.0</c:formatCode>
                <c:ptCount val="31"/>
                <c:pt idx="0">
                  <c:v>386882.58</c:v>
                </c:pt>
                <c:pt idx="1">
                  <c:v>40912.68</c:v>
                </c:pt>
                <c:pt idx="2">
                  <c:v>-2309356.5299999998</c:v>
                </c:pt>
                <c:pt idx="3">
                  <c:v>-4150698.78</c:v>
                </c:pt>
                <c:pt idx="4">
                  <c:v>-4330095.6399999997</c:v>
                </c:pt>
                <c:pt idx="5">
                  <c:v>-1100475.32</c:v>
                </c:pt>
                <c:pt idx="6">
                  <c:v>-705239.43</c:v>
                </c:pt>
                <c:pt idx="7">
                  <c:v>126733.31</c:v>
                </c:pt>
                <c:pt idx="8">
                  <c:v>-53626.37</c:v>
                </c:pt>
                <c:pt idx="9">
                  <c:v>-1960146.98</c:v>
                </c:pt>
                <c:pt idx="10">
                  <c:v>47035.62</c:v>
                </c:pt>
                <c:pt idx="11">
                  <c:v>2601.7399999999998</c:v>
                </c:pt>
                <c:pt idx="12">
                  <c:v>544673.69999999995</c:v>
                </c:pt>
                <c:pt idx="13">
                  <c:v>39489.03</c:v>
                </c:pt>
                <c:pt idx="14">
                  <c:v>11733.45</c:v>
                </c:pt>
                <c:pt idx="15">
                  <c:v>-10550.53</c:v>
                </c:pt>
                <c:pt idx="16">
                  <c:v>-10423.790000000001</c:v>
                </c:pt>
                <c:pt idx="17">
                  <c:v>14333.07</c:v>
                </c:pt>
                <c:pt idx="18">
                  <c:v>10346.68</c:v>
                </c:pt>
                <c:pt idx="19">
                  <c:v>25384.19</c:v>
                </c:pt>
                <c:pt idx="20">
                  <c:v>10994.09</c:v>
                </c:pt>
                <c:pt idx="21">
                  <c:v>-54928.46</c:v>
                </c:pt>
                <c:pt idx="22">
                  <c:v>986.46</c:v>
                </c:pt>
                <c:pt idx="23">
                  <c:v>-4882.2700000000004</c:v>
                </c:pt>
                <c:pt idx="24">
                  <c:v>-2650.38</c:v>
                </c:pt>
                <c:pt idx="25">
                  <c:v>-12865.42</c:v>
                </c:pt>
                <c:pt idx="26">
                  <c:v>11420.48</c:v>
                </c:pt>
                <c:pt idx="27">
                  <c:v>76821.440000000002</c:v>
                </c:pt>
                <c:pt idx="28">
                  <c:v>11940.94</c:v>
                </c:pt>
                <c:pt idx="29">
                  <c:v>46849.7</c:v>
                </c:pt>
                <c:pt idx="30">
                  <c:v>3326.45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022456"/>
        <c:axId val="248020888"/>
      </c:barChart>
      <c:catAx>
        <c:axId val="248022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20888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248020888"/>
        <c:scaling>
          <c:orientation val="minMax"/>
          <c:max val="5000000"/>
          <c:min val="-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224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48021280"/>
        <c:scaling>
          <c:orientation val="minMax"/>
          <c:max val="50000000"/>
          <c:min val="-50000000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17360"/>
        <c:crosses val="max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2480173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48021280"/>
        <c:crosses val="autoZero"/>
        <c:auto val="0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Estimated DAM oversold vs RENA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Aug_RENA!$J$1</c:f>
              <c:strCache>
                <c:ptCount val="1"/>
                <c:pt idx="0">
                  <c:v>RENA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Aug_RENA!$H$2:$H$32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Aug_RENA!$J$2:$J$32</c:f>
              <c:numCache>
                <c:formatCode>#,##0.0</c:formatCode>
                <c:ptCount val="31"/>
                <c:pt idx="0">
                  <c:v>386882.58</c:v>
                </c:pt>
                <c:pt idx="1">
                  <c:v>40912.68</c:v>
                </c:pt>
                <c:pt idx="2">
                  <c:v>-2309356.5299999998</c:v>
                </c:pt>
                <c:pt idx="3">
                  <c:v>-4150698.78</c:v>
                </c:pt>
                <c:pt idx="4">
                  <c:v>-4330095.6399999997</c:v>
                </c:pt>
                <c:pt idx="5">
                  <c:v>-1100475.32</c:v>
                </c:pt>
                <c:pt idx="6">
                  <c:v>-705239.43</c:v>
                </c:pt>
                <c:pt idx="7">
                  <c:v>126733.31</c:v>
                </c:pt>
                <c:pt idx="8">
                  <c:v>-53626.37</c:v>
                </c:pt>
                <c:pt idx="9">
                  <c:v>-1960146.98</c:v>
                </c:pt>
                <c:pt idx="10">
                  <c:v>47035.62</c:v>
                </c:pt>
                <c:pt idx="11">
                  <c:v>2601.7399999999998</c:v>
                </c:pt>
                <c:pt idx="12">
                  <c:v>544673.69999999995</c:v>
                </c:pt>
                <c:pt idx="13">
                  <c:v>39489.03</c:v>
                </c:pt>
                <c:pt idx="14">
                  <c:v>11733.45</c:v>
                </c:pt>
                <c:pt idx="15">
                  <c:v>-10550.53</c:v>
                </c:pt>
                <c:pt idx="16">
                  <c:v>-10423.790000000001</c:v>
                </c:pt>
                <c:pt idx="17">
                  <c:v>14333.07</c:v>
                </c:pt>
                <c:pt idx="18">
                  <c:v>10346.68</c:v>
                </c:pt>
                <c:pt idx="19">
                  <c:v>25384.19</c:v>
                </c:pt>
                <c:pt idx="20">
                  <c:v>10994.09</c:v>
                </c:pt>
                <c:pt idx="21">
                  <c:v>-54928.46</c:v>
                </c:pt>
                <c:pt idx="22">
                  <c:v>986.46</c:v>
                </c:pt>
                <c:pt idx="23">
                  <c:v>-4882.2700000000004</c:v>
                </c:pt>
                <c:pt idx="24">
                  <c:v>-2650.38</c:v>
                </c:pt>
                <c:pt idx="25">
                  <c:v>-12865.42</c:v>
                </c:pt>
                <c:pt idx="26">
                  <c:v>11420.48</c:v>
                </c:pt>
                <c:pt idx="27">
                  <c:v>76821.440000000002</c:v>
                </c:pt>
                <c:pt idx="28">
                  <c:v>11940.94</c:v>
                </c:pt>
                <c:pt idx="29">
                  <c:v>46849.7</c:v>
                </c:pt>
                <c:pt idx="30">
                  <c:v>3326.45</c:v>
                </c:pt>
              </c:numCache>
            </c:numRef>
          </c:val>
        </c:ser>
        <c:ser>
          <c:idx val="1"/>
          <c:order val="1"/>
          <c:tx>
            <c:strRef>
              <c:f>Aug_RENA!$L$1</c:f>
              <c:strCache>
                <c:ptCount val="1"/>
                <c:pt idx="0">
                  <c:v>Sum of Oversold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Aug_RENA!$H$2:$H$32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Aug_RENA!$L$2:$L$32</c:f>
              <c:numCache>
                <c:formatCode>#,##0.0</c:formatCode>
                <c:ptCount val="31"/>
                <c:pt idx="0">
                  <c:v>-1591.4855174000113</c:v>
                </c:pt>
                <c:pt idx="1">
                  <c:v>35701.545177749998</c:v>
                </c:pt>
                <c:pt idx="2">
                  <c:v>-2840586.8799484996</c:v>
                </c:pt>
                <c:pt idx="3">
                  <c:v>-5000626.4918139894</c:v>
                </c:pt>
                <c:pt idx="4">
                  <c:v>-4701492.9255025797</c:v>
                </c:pt>
                <c:pt idx="5">
                  <c:v>-1105962.2456320897</c:v>
                </c:pt>
                <c:pt idx="6">
                  <c:v>-1146885.9926395123</c:v>
                </c:pt>
                <c:pt idx="7">
                  <c:v>86511.008863624986</c:v>
                </c:pt>
                <c:pt idx="8">
                  <c:v>-16888.322139120006</c:v>
                </c:pt>
                <c:pt idx="9">
                  <c:v>-2554570.6716612526</c:v>
                </c:pt>
                <c:pt idx="10">
                  <c:v>61471.440552449974</c:v>
                </c:pt>
                <c:pt idx="11">
                  <c:v>12485.882503064</c:v>
                </c:pt>
                <c:pt idx="12">
                  <c:v>367133.0704688055</c:v>
                </c:pt>
                <c:pt idx="13">
                  <c:v>19649.436778016996</c:v>
                </c:pt>
                <c:pt idx="14">
                  <c:v>-18867.598097054084</c:v>
                </c:pt>
                <c:pt idx="15">
                  <c:v>-25670.643875169997</c:v>
                </c:pt>
                <c:pt idx="16">
                  <c:v>-24596.173259249997</c:v>
                </c:pt>
                <c:pt idx="17">
                  <c:v>-54.088166294000018</c:v>
                </c:pt>
                <c:pt idx="18">
                  <c:v>-2208.2070576626011</c:v>
                </c:pt>
                <c:pt idx="19">
                  <c:v>-20574.057182400298</c:v>
                </c:pt>
                <c:pt idx="20">
                  <c:v>6023.5913543560009</c:v>
                </c:pt>
                <c:pt idx="21">
                  <c:v>-54457.068184612996</c:v>
                </c:pt>
                <c:pt idx="22">
                  <c:v>1401.8185212169999</c:v>
                </c:pt>
                <c:pt idx="23">
                  <c:v>-71.53867869589854</c:v>
                </c:pt>
                <c:pt idx="24">
                  <c:v>2248.2409449000006</c:v>
                </c:pt>
                <c:pt idx="25">
                  <c:v>3909.3589781300007</c:v>
                </c:pt>
                <c:pt idx="26">
                  <c:v>16105.7918667214</c:v>
                </c:pt>
                <c:pt idx="27">
                  <c:v>114401.17578845902</c:v>
                </c:pt>
                <c:pt idx="28">
                  <c:v>5397.6081509153973</c:v>
                </c:pt>
                <c:pt idx="29">
                  <c:v>37955.580783268597</c:v>
                </c:pt>
                <c:pt idx="30">
                  <c:v>-207737.28337159206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022848"/>
        <c:axId val="248016968"/>
      </c:barChart>
      <c:catAx>
        <c:axId val="248022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16968"/>
        <c:crosses val="autoZero"/>
        <c:auto val="0"/>
        <c:lblAlgn val="ctr"/>
        <c:lblOffset val="100"/>
        <c:tickLblSkip val="5"/>
        <c:noMultiLvlLbl val="0"/>
      </c:catAx>
      <c:valAx>
        <c:axId val="24801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0228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Daily CRR value</a:t>
            </a:r>
            <a:r>
              <a:rPr lang="en-US" b="1" baseline="0"/>
              <a:t> vs DAM congestion Rent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Payment/Charge to CRRAH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Sheet1!$B$2:$B$32</c:f>
              <c:numCache>
                <c:formatCode>#,##0.0</c:formatCode>
                <c:ptCount val="31"/>
                <c:pt idx="0">
                  <c:v>5629937.9199999999</c:v>
                </c:pt>
                <c:pt idx="1">
                  <c:v>9403237.7899999991</c:v>
                </c:pt>
                <c:pt idx="2">
                  <c:v>13025179.950000001</c:v>
                </c:pt>
                <c:pt idx="3">
                  <c:v>13560578.09</c:v>
                </c:pt>
                <c:pt idx="4">
                  <c:v>26802275.27</c:v>
                </c:pt>
                <c:pt idx="5">
                  <c:v>29829499.620000001</c:v>
                </c:pt>
                <c:pt idx="6">
                  <c:v>26197489.939999998</c:v>
                </c:pt>
                <c:pt idx="7">
                  <c:v>18239340</c:v>
                </c:pt>
                <c:pt idx="8">
                  <c:v>8490161.3699999992</c:v>
                </c:pt>
                <c:pt idx="9">
                  <c:v>18359866.390000001</c:v>
                </c:pt>
                <c:pt idx="10">
                  <c:v>3338821.3</c:v>
                </c:pt>
                <c:pt idx="11">
                  <c:v>2064223.31</c:v>
                </c:pt>
                <c:pt idx="12">
                  <c:v>2471021.2000000002</c:v>
                </c:pt>
                <c:pt idx="13">
                  <c:v>2339015.0900000003</c:v>
                </c:pt>
                <c:pt idx="14">
                  <c:v>1306878.78</c:v>
                </c:pt>
                <c:pt idx="15">
                  <c:v>565467.87</c:v>
                </c:pt>
                <c:pt idx="16">
                  <c:v>923254.08000000007</c:v>
                </c:pt>
                <c:pt idx="17">
                  <c:v>792474.2</c:v>
                </c:pt>
                <c:pt idx="18">
                  <c:v>697459.44</c:v>
                </c:pt>
                <c:pt idx="19">
                  <c:v>611897.34</c:v>
                </c:pt>
                <c:pt idx="20">
                  <c:v>537690.05999999994</c:v>
                </c:pt>
                <c:pt idx="21">
                  <c:v>1002475.1599999999</c:v>
                </c:pt>
                <c:pt idx="22">
                  <c:v>918142.1399999999</c:v>
                </c:pt>
                <c:pt idx="23">
                  <c:v>260400.63</c:v>
                </c:pt>
                <c:pt idx="24">
                  <c:v>565286.99</c:v>
                </c:pt>
                <c:pt idx="25">
                  <c:v>1008046.5900000001</c:v>
                </c:pt>
                <c:pt idx="26">
                  <c:v>1609166.0899999999</c:v>
                </c:pt>
                <c:pt idx="27">
                  <c:v>2109430.84</c:v>
                </c:pt>
                <c:pt idx="28">
                  <c:v>1291022.25</c:v>
                </c:pt>
                <c:pt idx="29">
                  <c:v>967049.48</c:v>
                </c:pt>
                <c:pt idx="30">
                  <c:v>2077830.2500000002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DACONGRENT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5113737.41</c:v>
                </c:pt>
                <c:pt idx="1">
                  <c:v>8868455.6400000006</c:v>
                </c:pt>
                <c:pt idx="2">
                  <c:v>12182442.23</c:v>
                </c:pt>
                <c:pt idx="3">
                  <c:v>12685788.08</c:v>
                </c:pt>
                <c:pt idx="4">
                  <c:v>22306703.420000002</c:v>
                </c:pt>
                <c:pt idx="5">
                  <c:v>26929307.289999999</c:v>
                </c:pt>
                <c:pt idx="6">
                  <c:v>23704953.039999999</c:v>
                </c:pt>
                <c:pt idx="7">
                  <c:v>16595315.23</c:v>
                </c:pt>
                <c:pt idx="8">
                  <c:v>8622901.6999999993</c:v>
                </c:pt>
                <c:pt idx="9">
                  <c:v>16946552.300000001</c:v>
                </c:pt>
                <c:pt idx="10">
                  <c:v>3843341.06</c:v>
                </c:pt>
                <c:pt idx="11">
                  <c:v>2775965.21</c:v>
                </c:pt>
                <c:pt idx="12">
                  <c:v>2988039.31</c:v>
                </c:pt>
                <c:pt idx="13">
                  <c:v>2691736.36</c:v>
                </c:pt>
                <c:pt idx="14">
                  <c:v>1607159.1</c:v>
                </c:pt>
                <c:pt idx="15">
                  <c:v>711347.13</c:v>
                </c:pt>
                <c:pt idx="16">
                  <c:v>1256582.02</c:v>
                </c:pt>
                <c:pt idx="17">
                  <c:v>962046.08</c:v>
                </c:pt>
                <c:pt idx="18">
                  <c:v>870482.44</c:v>
                </c:pt>
                <c:pt idx="19">
                  <c:v>823491.87</c:v>
                </c:pt>
                <c:pt idx="20">
                  <c:v>805391.45</c:v>
                </c:pt>
                <c:pt idx="21">
                  <c:v>1038662.67</c:v>
                </c:pt>
                <c:pt idx="22">
                  <c:v>935521.33</c:v>
                </c:pt>
                <c:pt idx="23">
                  <c:v>313325.45</c:v>
                </c:pt>
                <c:pt idx="24">
                  <c:v>626719.64</c:v>
                </c:pt>
                <c:pt idx="25">
                  <c:v>987453.9</c:v>
                </c:pt>
                <c:pt idx="26">
                  <c:v>1677493.64</c:v>
                </c:pt>
                <c:pt idx="27">
                  <c:v>2412562.38</c:v>
                </c:pt>
                <c:pt idx="28">
                  <c:v>1508387.11</c:v>
                </c:pt>
                <c:pt idx="29">
                  <c:v>1199835.48</c:v>
                </c:pt>
                <c:pt idx="30">
                  <c:v>2572227.5099999998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082792"/>
        <c:axId val="247081224"/>
      </c:barChart>
      <c:catAx>
        <c:axId val="2470827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81224"/>
        <c:crosses val="autoZero"/>
        <c:auto val="0"/>
        <c:lblAlgn val="ctr"/>
        <c:lblOffset val="100"/>
        <c:tickLblSkip val="5"/>
        <c:noMultiLvlLbl val="0"/>
      </c:catAx>
      <c:valAx>
        <c:axId val="247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8279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Daily </a:t>
            </a:r>
            <a:r>
              <a:rPr lang="en-US" b="1" dirty="0" smtClean="0"/>
              <a:t>Charge/Credit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DAILY_CREDIT_OR_SHORT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m/d/yyyy</c:formatCode>
                <c:ptCount val="31"/>
                <c:pt idx="0">
                  <c:v>44044</c:v>
                </c:pt>
                <c:pt idx="1">
                  <c:v>44045</c:v>
                </c:pt>
                <c:pt idx="2">
                  <c:v>44046</c:v>
                </c:pt>
                <c:pt idx="3">
                  <c:v>44047</c:v>
                </c:pt>
                <c:pt idx="4">
                  <c:v>44048</c:v>
                </c:pt>
                <c:pt idx="5">
                  <c:v>44049</c:v>
                </c:pt>
                <c:pt idx="6">
                  <c:v>44050</c:v>
                </c:pt>
                <c:pt idx="7">
                  <c:v>44051</c:v>
                </c:pt>
                <c:pt idx="8">
                  <c:v>44052</c:v>
                </c:pt>
                <c:pt idx="9">
                  <c:v>44053</c:v>
                </c:pt>
                <c:pt idx="10">
                  <c:v>44054</c:v>
                </c:pt>
                <c:pt idx="11">
                  <c:v>44055</c:v>
                </c:pt>
                <c:pt idx="12">
                  <c:v>44056</c:v>
                </c:pt>
                <c:pt idx="13">
                  <c:v>44057</c:v>
                </c:pt>
                <c:pt idx="14">
                  <c:v>44058</c:v>
                </c:pt>
                <c:pt idx="15">
                  <c:v>44059</c:v>
                </c:pt>
                <c:pt idx="16">
                  <c:v>44060</c:v>
                </c:pt>
                <c:pt idx="17">
                  <c:v>44061</c:v>
                </c:pt>
                <c:pt idx="18">
                  <c:v>44062</c:v>
                </c:pt>
                <c:pt idx="19">
                  <c:v>44063</c:v>
                </c:pt>
                <c:pt idx="20">
                  <c:v>44064</c:v>
                </c:pt>
                <c:pt idx="21">
                  <c:v>44065</c:v>
                </c:pt>
                <c:pt idx="22">
                  <c:v>44066</c:v>
                </c:pt>
                <c:pt idx="23">
                  <c:v>44067</c:v>
                </c:pt>
                <c:pt idx="24">
                  <c:v>44068</c:v>
                </c:pt>
                <c:pt idx="25">
                  <c:v>44069</c:v>
                </c:pt>
                <c:pt idx="26">
                  <c:v>44070</c:v>
                </c:pt>
                <c:pt idx="27">
                  <c:v>44071</c:v>
                </c:pt>
                <c:pt idx="28">
                  <c:v>44072</c:v>
                </c:pt>
                <c:pt idx="29">
                  <c:v>44073</c:v>
                </c:pt>
                <c:pt idx="30">
                  <c:v>44074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-516200.51</c:v>
                </c:pt>
                <c:pt idx="1">
                  <c:v>-534782.15</c:v>
                </c:pt>
                <c:pt idx="2">
                  <c:v>-842737.72</c:v>
                </c:pt>
                <c:pt idx="3">
                  <c:v>-874790.01</c:v>
                </c:pt>
                <c:pt idx="4">
                  <c:v>-4495571.8499999996</c:v>
                </c:pt>
                <c:pt idx="5">
                  <c:v>-2900192.33</c:v>
                </c:pt>
                <c:pt idx="6">
                  <c:v>-2492536.9</c:v>
                </c:pt>
                <c:pt idx="7">
                  <c:v>-1644024.77</c:v>
                </c:pt>
                <c:pt idx="8">
                  <c:v>132740.32999999999</c:v>
                </c:pt>
                <c:pt idx="9">
                  <c:v>-1413314.09</c:v>
                </c:pt>
                <c:pt idx="10">
                  <c:v>504519.76</c:v>
                </c:pt>
                <c:pt idx="11">
                  <c:v>711741.9</c:v>
                </c:pt>
                <c:pt idx="12">
                  <c:v>517018.11</c:v>
                </c:pt>
                <c:pt idx="13">
                  <c:v>352721.27</c:v>
                </c:pt>
                <c:pt idx="14">
                  <c:v>300280.32000000001</c:v>
                </c:pt>
                <c:pt idx="15">
                  <c:v>145879.26</c:v>
                </c:pt>
                <c:pt idx="16">
                  <c:v>333327.94</c:v>
                </c:pt>
                <c:pt idx="17">
                  <c:v>169571.88</c:v>
                </c:pt>
                <c:pt idx="18">
                  <c:v>173023</c:v>
                </c:pt>
                <c:pt idx="19">
                  <c:v>211594.53</c:v>
                </c:pt>
                <c:pt idx="20">
                  <c:v>267701.39</c:v>
                </c:pt>
                <c:pt idx="21">
                  <c:v>36187.51</c:v>
                </c:pt>
                <c:pt idx="22">
                  <c:v>17379.189999999999</c:v>
                </c:pt>
                <c:pt idx="23">
                  <c:v>52924.82</c:v>
                </c:pt>
                <c:pt idx="24">
                  <c:v>61432.65</c:v>
                </c:pt>
                <c:pt idx="25">
                  <c:v>-20592.689999999999</c:v>
                </c:pt>
                <c:pt idx="26">
                  <c:v>68327.55</c:v>
                </c:pt>
                <c:pt idx="27">
                  <c:v>303131.53999999998</c:v>
                </c:pt>
                <c:pt idx="28">
                  <c:v>217364.86</c:v>
                </c:pt>
                <c:pt idx="29">
                  <c:v>232786</c:v>
                </c:pt>
                <c:pt idx="30">
                  <c:v>494397.26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083184"/>
        <c:axId val="247082400"/>
      </c:barChart>
      <c:catAx>
        <c:axId val="247083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82400"/>
        <c:crosses val="autoZero"/>
        <c:auto val="0"/>
        <c:lblAlgn val="ctr"/>
        <c:lblOffset val="100"/>
        <c:tickLblSkip val="5"/>
        <c:noMultiLvlLbl val="0"/>
      </c:catAx>
      <c:valAx>
        <c:axId val="2470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831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Sum of RT Congestion Rent</a:t>
            </a:r>
          </a:p>
        </c:rich>
      </c:tx>
      <c:layout>
        <c:manualLayout>
          <c:xMode val="edge"/>
          <c:yMode val="edge"/>
          <c:x val="0.35997358037755162"/>
          <c:y val="1.5303680143444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10'!$B$1</c:f>
              <c:strCache>
                <c:ptCount val="1"/>
                <c:pt idx="0">
                  <c:v>Sum of sum_rent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'Top 10'!$A$2:$A$11</c:f>
              <c:strCache>
                <c:ptCount val="10"/>
                <c:pt idx="0">
                  <c:v>DNEDWED8: AZTECA_HEC1_1</c:v>
                </c:pt>
                <c:pt idx="1">
                  <c:v>SMV_ALT8: 479T479_1</c:v>
                </c:pt>
                <c:pt idx="2">
                  <c:v>SPHAWES8: KEY_SW_N_MCAL1_1</c:v>
                </c:pt>
                <c:pt idx="3">
                  <c:v>SMV2NED8: NEDIN_MVWED_1A_1</c:v>
                </c:pt>
                <c:pt idx="4">
                  <c:v>XNED258: NEDIN_138H</c:v>
                </c:pt>
                <c:pt idx="5">
                  <c:v>SMV_ALT8: MOORE__NEDIN1_1</c:v>
                </c:pt>
                <c:pt idx="6">
                  <c:v>DHCKSAG8: 6265__A</c:v>
                </c:pt>
                <c:pt idx="7">
                  <c:v>BASE CASE: BURNS_RIOHONDO_1</c:v>
                </c:pt>
                <c:pt idx="8">
                  <c:v>BASE CASE: MCCAMY</c:v>
                </c:pt>
                <c:pt idx="9">
                  <c:v>SALTKEY8: MOORE__NEDIN1_1</c:v>
                </c:pt>
              </c:strCache>
            </c:strRef>
          </c:cat>
          <c:val>
            <c:numRef>
              <c:f>'Top 10'!$B$2:$B$11</c:f>
              <c:numCache>
                <c:formatCode>#,##0</c:formatCode>
                <c:ptCount val="10"/>
                <c:pt idx="0">
                  <c:v>62254257.20685</c:v>
                </c:pt>
                <c:pt idx="1">
                  <c:v>33768437.922300003</c:v>
                </c:pt>
                <c:pt idx="2">
                  <c:v>27451240.277729999</c:v>
                </c:pt>
                <c:pt idx="3">
                  <c:v>22020286.780989997</c:v>
                </c:pt>
                <c:pt idx="4">
                  <c:v>15630084.003820002</c:v>
                </c:pt>
                <c:pt idx="5">
                  <c:v>7592873.2638999997</c:v>
                </c:pt>
                <c:pt idx="6">
                  <c:v>4943419.1059900001</c:v>
                </c:pt>
                <c:pt idx="7">
                  <c:v>2643974.7882850002</c:v>
                </c:pt>
                <c:pt idx="8">
                  <c:v>2408425.2228252902</c:v>
                </c:pt>
                <c:pt idx="9">
                  <c:v>2192199.9860999999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28888"/>
        <c:axId val="249731632"/>
      </c:barChart>
      <c:catAx>
        <c:axId val="24972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31632"/>
        <c:crosses val="autoZero"/>
        <c:auto val="0"/>
        <c:lblAlgn val="ctr"/>
        <c:lblOffset val="100"/>
        <c:noMultiLvlLbl val="0"/>
      </c:catAx>
      <c:valAx>
        <c:axId val="24973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28888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Daily!$B$1</c:f>
              <c:strCache>
                <c:ptCount val="1"/>
                <c:pt idx="0">
                  <c:v>Daily RT Congestion 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Daily!$A$2:$A$18</c:f>
              <c:numCache>
                <c:formatCode>m/d/yyyy</c:formatCode>
                <c:ptCount val="17"/>
                <c:pt idx="0">
                  <c:v>44037</c:v>
                </c:pt>
                <c:pt idx="1">
                  <c:v>44038</c:v>
                </c:pt>
                <c:pt idx="2">
                  <c:v>44039</c:v>
                </c:pt>
                <c:pt idx="3">
                  <c:v>44040</c:v>
                </c:pt>
                <c:pt idx="4">
                  <c:v>44041</c:v>
                </c:pt>
                <c:pt idx="5">
                  <c:v>44042</c:v>
                </c:pt>
                <c:pt idx="6">
                  <c:v>44043</c:v>
                </c:pt>
                <c:pt idx="7">
                  <c:v>44044</c:v>
                </c:pt>
                <c:pt idx="8">
                  <c:v>44045</c:v>
                </c:pt>
                <c:pt idx="9">
                  <c:v>44046</c:v>
                </c:pt>
                <c:pt idx="10">
                  <c:v>44047</c:v>
                </c:pt>
                <c:pt idx="11">
                  <c:v>44048</c:v>
                </c:pt>
                <c:pt idx="12">
                  <c:v>44049</c:v>
                </c:pt>
                <c:pt idx="13">
                  <c:v>44050</c:v>
                </c:pt>
                <c:pt idx="14">
                  <c:v>44051</c:v>
                </c:pt>
                <c:pt idx="15">
                  <c:v>44052</c:v>
                </c:pt>
                <c:pt idx="16">
                  <c:v>44053</c:v>
                </c:pt>
              </c:numCache>
            </c:numRef>
          </c:cat>
          <c:val>
            <c:numRef>
              <c:f>Daily!$B$2:$B$18</c:f>
              <c:numCache>
                <c:formatCode>General</c:formatCode>
                <c:ptCount val="17"/>
                <c:pt idx="0">
                  <c:v>587313.18995179993</c:v>
                </c:pt>
                <c:pt idx="1">
                  <c:v>52109.033515190007</c:v>
                </c:pt>
                <c:pt idx="2">
                  <c:v>9284134.9355679993</c:v>
                </c:pt>
                <c:pt idx="3">
                  <c:v>205502.74929016005</c:v>
                </c:pt>
                <c:pt idx="4">
                  <c:v>506316.83454894996</c:v>
                </c:pt>
                <c:pt idx="5">
                  <c:v>8391858.0374018401</c:v>
                </c:pt>
                <c:pt idx="6">
                  <c:v>16243532.667411799</c:v>
                </c:pt>
                <c:pt idx="7">
                  <c:v>6045330.3607887309</c:v>
                </c:pt>
                <c:pt idx="8">
                  <c:v>175800.2503825</c:v>
                </c:pt>
                <c:pt idx="9">
                  <c:v>27679415.522854201</c:v>
                </c:pt>
                <c:pt idx="10">
                  <c:v>42294155.6709411</c:v>
                </c:pt>
                <c:pt idx="11">
                  <c:v>25402227.949652947</c:v>
                </c:pt>
                <c:pt idx="12">
                  <c:v>13958839.574600482</c:v>
                </c:pt>
                <c:pt idx="13">
                  <c:v>17970619.310145583</c:v>
                </c:pt>
                <c:pt idx="14">
                  <c:v>1856452.9453173201</c:v>
                </c:pt>
                <c:pt idx="15">
                  <c:v>1917747.7038993002</c:v>
                </c:pt>
                <c:pt idx="16">
                  <c:v>31699250.00730579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32416"/>
        <c:axId val="249729672"/>
      </c:barChart>
      <c:dateAx>
        <c:axId val="2497324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29672"/>
        <c:crosses val="autoZero"/>
        <c:auto val="1"/>
        <c:lblOffset val="100"/>
        <c:baseTimeUnit val="days"/>
      </c:dateAx>
      <c:valAx>
        <c:axId val="24972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3241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SCED</a:t>
            </a:r>
            <a:r>
              <a:rPr lang="en-US" b="1" baseline="0"/>
              <a:t> RTLMP on HB_SOUTH and LZ_SOUTH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Prices!$B$1</c:f>
              <c:strCache>
                <c:ptCount val="1"/>
                <c:pt idx="0">
                  <c:v>LZ_SOUTH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Prices!$A$2:$A$4970</c:f>
              <c:numCache>
                <c:formatCode>m/d/yyyy\ h:mm</c:formatCode>
                <c:ptCount val="4969"/>
                <c:pt idx="0">
                  <c:v>44037.000243055554</c:v>
                </c:pt>
                <c:pt idx="1">
                  <c:v>44037.003645833334</c:v>
                </c:pt>
                <c:pt idx="2">
                  <c:v>44037.00712962963</c:v>
                </c:pt>
                <c:pt idx="3">
                  <c:v>44037.01059027778</c:v>
                </c:pt>
                <c:pt idx="4">
                  <c:v>44037.014062499999</c:v>
                </c:pt>
                <c:pt idx="5">
                  <c:v>44037.017546296294</c:v>
                </c:pt>
                <c:pt idx="6">
                  <c:v>44037.021018518521</c:v>
                </c:pt>
                <c:pt idx="7">
                  <c:v>44037.02449074074</c:v>
                </c:pt>
                <c:pt idx="8">
                  <c:v>44037.027962962966</c:v>
                </c:pt>
                <c:pt idx="9">
                  <c:v>44037.031435185185</c:v>
                </c:pt>
                <c:pt idx="10">
                  <c:v>44037.034895833334</c:v>
                </c:pt>
                <c:pt idx="11">
                  <c:v>44037.038368055553</c:v>
                </c:pt>
                <c:pt idx="12">
                  <c:v>44037.041875000003</c:v>
                </c:pt>
                <c:pt idx="13">
                  <c:v>44037.045312499999</c:v>
                </c:pt>
                <c:pt idx="14">
                  <c:v>44037.048773148148</c:v>
                </c:pt>
                <c:pt idx="15">
                  <c:v>44037.052268518521</c:v>
                </c:pt>
                <c:pt idx="16">
                  <c:v>44037.055717592593</c:v>
                </c:pt>
                <c:pt idx="17">
                  <c:v>44037.059189814812</c:v>
                </c:pt>
                <c:pt idx="18">
                  <c:v>44037.062673611108</c:v>
                </c:pt>
                <c:pt idx="19">
                  <c:v>44037.066122685188</c:v>
                </c:pt>
                <c:pt idx="20">
                  <c:v>44037.069618055553</c:v>
                </c:pt>
                <c:pt idx="21">
                  <c:v>44037.07309027778</c:v>
                </c:pt>
                <c:pt idx="22">
                  <c:v>44037.076562499999</c:v>
                </c:pt>
                <c:pt idx="23">
                  <c:v>44037.080034722225</c:v>
                </c:pt>
                <c:pt idx="24">
                  <c:v>44037.083587962959</c:v>
                </c:pt>
                <c:pt idx="25">
                  <c:v>44037.086967592593</c:v>
                </c:pt>
                <c:pt idx="26">
                  <c:v>44037.090451388889</c:v>
                </c:pt>
                <c:pt idx="27">
                  <c:v>44037.093912037039</c:v>
                </c:pt>
                <c:pt idx="28">
                  <c:v>44037.097395833334</c:v>
                </c:pt>
                <c:pt idx="29">
                  <c:v>44037.100856481484</c:v>
                </c:pt>
                <c:pt idx="30">
                  <c:v>44037.104351851849</c:v>
                </c:pt>
                <c:pt idx="31">
                  <c:v>44037.107800925929</c:v>
                </c:pt>
                <c:pt idx="32">
                  <c:v>44037.111296296294</c:v>
                </c:pt>
                <c:pt idx="33">
                  <c:v>44037.114745370367</c:v>
                </c:pt>
                <c:pt idx="34">
                  <c:v>44037.11822916667</c:v>
                </c:pt>
                <c:pt idx="35">
                  <c:v>44037.121701388889</c:v>
                </c:pt>
                <c:pt idx="36">
                  <c:v>44037.125231481485</c:v>
                </c:pt>
                <c:pt idx="37">
                  <c:v>44037.128634259258</c:v>
                </c:pt>
                <c:pt idx="38">
                  <c:v>44037.132118055553</c:v>
                </c:pt>
                <c:pt idx="39">
                  <c:v>44037.13559027778</c:v>
                </c:pt>
                <c:pt idx="40">
                  <c:v>44037.139062499999</c:v>
                </c:pt>
                <c:pt idx="41">
                  <c:v>44037.142534722225</c:v>
                </c:pt>
                <c:pt idx="42">
                  <c:v>44037.145995370367</c:v>
                </c:pt>
                <c:pt idx="43">
                  <c:v>44037.149467592593</c:v>
                </c:pt>
                <c:pt idx="44">
                  <c:v>44037.152974537035</c:v>
                </c:pt>
                <c:pt idx="45">
                  <c:v>44037.156446759262</c:v>
                </c:pt>
                <c:pt idx="46">
                  <c:v>44037.159918981481</c:v>
                </c:pt>
                <c:pt idx="47">
                  <c:v>44037.163356481484</c:v>
                </c:pt>
                <c:pt idx="48">
                  <c:v>44037.166909722226</c:v>
                </c:pt>
                <c:pt idx="49">
                  <c:v>44037.170277777775</c:v>
                </c:pt>
                <c:pt idx="50">
                  <c:v>44037.173761574071</c:v>
                </c:pt>
                <c:pt idx="51">
                  <c:v>44037.177233796298</c:v>
                </c:pt>
                <c:pt idx="52">
                  <c:v>44037.180706018517</c:v>
                </c:pt>
                <c:pt idx="53">
                  <c:v>44037.184166666666</c:v>
                </c:pt>
                <c:pt idx="54">
                  <c:v>44037.187650462962</c:v>
                </c:pt>
                <c:pt idx="55">
                  <c:v>44037.191099537034</c:v>
                </c:pt>
                <c:pt idx="56">
                  <c:v>44037.19458333333</c:v>
                </c:pt>
                <c:pt idx="57">
                  <c:v>44037.19803240741</c:v>
                </c:pt>
                <c:pt idx="58">
                  <c:v>44037.201527777775</c:v>
                </c:pt>
                <c:pt idx="59">
                  <c:v>44037.205000000002</c:v>
                </c:pt>
                <c:pt idx="60">
                  <c:v>44037.208495370367</c:v>
                </c:pt>
                <c:pt idx="61">
                  <c:v>44037.211956018517</c:v>
                </c:pt>
                <c:pt idx="62">
                  <c:v>44037.215428240743</c:v>
                </c:pt>
                <c:pt idx="63">
                  <c:v>44037.218888888892</c:v>
                </c:pt>
                <c:pt idx="64">
                  <c:v>44037.222384259258</c:v>
                </c:pt>
                <c:pt idx="65">
                  <c:v>44037.225821759261</c:v>
                </c:pt>
                <c:pt idx="66">
                  <c:v>44037.229305555556</c:v>
                </c:pt>
                <c:pt idx="67">
                  <c:v>44037.232777777775</c:v>
                </c:pt>
                <c:pt idx="68">
                  <c:v>44037.236238425925</c:v>
                </c:pt>
                <c:pt idx="69">
                  <c:v>44037.239722222221</c:v>
                </c:pt>
                <c:pt idx="70">
                  <c:v>44037.243194444447</c:v>
                </c:pt>
                <c:pt idx="71">
                  <c:v>44037.246666666666</c:v>
                </c:pt>
                <c:pt idx="72">
                  <c:v>44037.250185185185</c:v>
                </c:pt>
                <c:pt idx="73">
                  <c:v>44037.253599537034</c:v>
                </c:pt>
                <c:pt idx="74">
                  <c:v>44037.25708333333</c:v>
                </c:pt>
                <c:pt idx="75">
                  <c:v>44037.26054398148</c:v>
                </c:pt>
                <c:pt idx="76">
                  <c:v>44037.264039351852</c:v>
                </c:pt>
                <c:pt idx="77">
                  <c:v>44037.267500000002</c:v>
                </c:pt>
                <c:pt idx="78">
                  <c:v>44037.270960648151</c:v>
                </c:pt>
                <c:pt idx="79">
                  <c:v>44037.274444444447</c:v>
                </c:pt>
                <c:pt idx="80">
                  <c:v>44037.277916666666</c:v>
                </c:pt>
                <c:pt idx="81">
                  <c:v>44037.281388888892</c:v>
                </c:pt>
                <c:pt idx="82">
                  <c:v>44037.284872685188</c:v>
                </c:pt>
                <c:pt idx="83">
                  <c:v>44037.288344907407</c:v>
                </c:pt>
                <c:pt idx="84">
                  <c:v>44037.29184027778</c:v>
                </c:pt>
                <c:pt idx="85">
                  <c:v>44037.295289351852</c:v>
                </c:pt>
                <c:pt idx="86">
                  <c:v>44037.298807870371</c:v>
                </c:pt>
                <c:pt idx="87">
                  <c:v>44037.302268518521</c:v>
                </c:pt>
                <c:pt idx="88">
                  <c:v>44037.305717592593</c:v>
                </c:pt>
                <c:pt idx="89">
                  <c:v>44037.309212962966</c:v>
                </c:pt>
                <c:pt idx="90">
                  <c:v>44037.312673611108</c:v>
                </c:pt>
                <c:pt idx="91">
                  <c:v>44037.316134259258</c:v>
                </c:pt>
                <c:pt idx="92">
                  <c:v>44037.319618055553</c:v>
                </c:pt>
                <c:pt idx="93">
                  <c:v>44037.323078703703</c:v>
                </c:pt>
                <c:pt idx="94">
                  <c:v>44037.326562499999</c:v>
                </c:pt>
                <c:pt idx="95">
                  <c:v>44037.330046296294</c:v>
                </c:pt>
                <c:pt idx="96">
                  <c:v>44037.333541666667</c:v>
                </c:pt>
                <c:pt idx="97">
                  <c:v>44037.33697916667</c:v>
                </c:pt>
                <c:pt idx="98">
                  <c:v>44037.340451388889</c:v>
                </c:pt>
                <c:pt idx="99">
                  <c:v>44037.343923611108</c:v>
                </c:pt>
                <c:pt idx="100">
                  <c:v>44037.347407407404</c:v>
                </c:pt>
                <c:pt idx="101">
                  <c:v>44037.350868055553</c:v>
                </c:pt>
                <c:pt idx="102">
                  <c:v>44037.354351851849</c:v>
                </c:pt>
                <c:pt idx="103">
                  <c:v>44037.357812499999</c:v>
                </c:pt>
                <c:pt idx="104">
                  <c:v>44037.361296296294</c:v>
                </c:pt>
                <c:pt idx="105">
                  <c:v>44037.364745370367</c:v>
                </c:pt>
                <c:pt idx="106">
                  <c:v>44037.368217592593</c:v>
                </c:pt>
                <c:pt idx="107">
                  <c:v>44037.371701388889</c:v>
                </c:pt>
                <c:pt idx="108">
                  <c:v>44037.375219907408</c:v>
                </c:pt>
                <c:pt idx="109">
                  <c:v>44037.378657407404</c:v>
                </c:pt>
                <c:pt idx="110">
                  <c:v>44037.38212962963</c:v>
                </c:pt>
                <c:pt idx="111">
                  <c:v>44037.385578703703</c:v>
                </c:pt>
                <c:pt idx="112">
                  <c:v>44037.389062499999</c:v>
                </c:pt>
                <c:pt idx="113">
                  <c:v>44037.392523148148</c:v>
                </c:pt>
                <c:pt idx="114">
                  <c:v>44037.396018518521</c:v>
                </c:pt>
                <c:pt idx="115">
                  <c:v>44037.399467592593</c:v>
                </c:pt>
                <c:pt idx="116">
                  <c:v>44037.402951388889</c:v>
                </c:pt>
                <c:pt idx="117">
                  <c:v>44037.406423611108</c:v>
                </c:pt>
                <c:pt idx="118">
                  <c:v>44037.409895833334</c:v>
                </c:pt>
                <c:pt idx="119">
                  <c:v>44037.41337962963</c:v>
                </c:pt>
                <c:pt idx="120">
                  <c:v>44037.416898148149</c:v>
                </c:pt>
                <c:pt idx="121">
                  <c:v>44037.420300925929</c:v>
                </c:pt>
                <c:pt idx="122">
                  <c:v>44037.423784722225</c:v>
                </c:pt>
                <c:pt idx="123">
                  <c:v>44037.427245370367</c:v>
                </c:pt>
                <c:pt idx="124">
                  <c:v>44037.43072916667</c:v>
                </c:pt>
                <c:pt idx="125">
                  <c:v>44037.434201388889</c:v>
                </c:pt>
                <c:pt idx="126">
                  <c:v>44037.437673611108</c:v>
                </c:pt>
                <c:pt idx="127">
                  <c:v>44037.441134259258</c:v>
                </c:pt>
                <c:pt idx="128">
                  <c:v>44037.444641203707</c:v>
                </c:pt>
                <c:pt idx="129">
                  <c:v>44037.448078703703</c:v>
                </c:pt>
                <c:pt idx="130">
                  <c:v>44037.451550925929</c:v>
                </c:pt>
                <c:pt idx="131">
                  <c:v>44037.455034722225</c:v>
                </c:pt>
                <c:pt idx="132">
                  <c:v>44037.458611111113</c:v>
                </c:pt>
                <c:pt idx="133">
                  <c:v>44037.46199074074</c:v>
                </c:pt>
                <c:pt idx="134">
                  <c:v>44037.465439814812</c:v>
                </c:pt>
                <c:pt idx="135">
                  <c:v>44037.468912037039</c:v>
                </c:pt>
                <c:pt idx="136">
                  <c:v>44037.47246527778</c:v>
                </c:pt>
                <c:pt idx="137">
                  <c:v>44037.475856481484</c:v>
                </c:pt>
                <c:pt idx="138">
                  <c:v>44037.47934027778</c:v>
                </c:pt>
                <c:pt idx="139">
                  <c:v>44037.482800925929</c:v>
                </c:pt>
                <c:pt idx="140">
                  <c:v>44037.486388888887</c:v>
                </c:pt>
                <c:pt idx="141">
                  <c:v>44037.489745370367</c:v>
                </c:pt>
                <c:pt idx="142">
                  <c:v>44037.493217592593</c:v>
                </c:pt>
                <c:pt idx="143">
                  <c:v>44037.496701388889</c:v>
                </c:pt>
                <c:pt idx="144">
                  <c:v>44037.500219907408</c:v>
                </c:pt>
                <c:pt idx="145">
                  <c:v>44037.503645833334</c:v>
                </c:pt>
                <c:pt idx="146">
                  <c:v>44037.507106481484</c:v>
                </c:pt>
                <c:pt idx="147">
                  <c:v>44037.510682870372</c:v>
                </c:pt>
                <c:pt idx="148">
                  <c:v>44037.514050925929</c:v>
                </c:pt>
                <c:pt idx="149">
                  <c:v>44037.517557870371</c:v>
                </c:pt>
                <c:pt idx="150">
                  <c:v>44037.521006944444</c:v>
                </c:pt>
                <c:pt idx="151">
                  <c:v>44037.524467592593</c:v>
                </c:pt>
                <c:pt idx="152">
                  <c:v>44037.527962962966</c:v>
                </c:pt>
                <c:pt idx="153">
                  <c:v>44037.531435185185</c:v>
                </c:pt>
                <c:pt idx="154">
                  <c:v>44037.534895833334</c:v>
                </c:pt>
                <c:pt idx="155">
                  <c:v>44037.538368055553</c:v>
                </c:pt>
                <c:pt idx="156">
                  <c:v>44037.541898148149</c:v>
                </c:pt>
                <c:pt idx="157">
                  <c:v>44037.545312499999</c:v>
                </c:pt>
                <c:pt idx="158">
                  <c:v>44037.548773148148</c:v>
                </c:pt>
                <c:pt idx="159">
                  <c:v>44037.55228009259</c:v>
                </c:pt>
                <c:pt idx="160">
                  <c:v>44037.555752314816</c:v>
                </c:pt>
                <c:pt idx="161">
                  <c:v>44037.559212962966</c:v>
                </c:pt>
                <c:pt idx="162">
                  <c:v>44037.562685185185</c:v>
                </c:pt>
                <c:pt idx="163">
                  <c:v>44037.566134259258</c:v>
                </c:pt>
                <c:pt idx="164">
                  <c:v>44037.569606481484</c:v>
                </c:pt>
                <c:pt idx="165">
                  <c:v>44037.573125000003</c:v>
                </c:pt>
                <c:pt idx="166">
                  <c:v>44037.576550925929</c:v>
                </c:pt>
                <c:pt idx="167">
                  <c:v>44037.580034722225</c:v>
                </c:pt>
                <c:pt idx="168">
                  <c:v>44037.58353009259</c:v>
                </c:pt>
                <c:pt idx="169">
                  <c:v>44037.58699074074</c:v>
                </c:pt>
                <c:pt idx="170">
                  <c:v>44037.590462962966</c:v>
                </c:pt>
                <c:pt idx="171">
                  <c:v>44037.593923611108</c:v>
                </c:pt>
                <c:pt idx="172">
                  <c:v>44037.597395833334</c:v>
                </c:pt>
                <c:pt idx="173">
                  <c:v>44037.600868055553</c:v>
                </c:pt>
                <c:pt idx="174">
                  <c:v>44037.60434027778</c:v>
                </c:pt>
                <c:pt idx="175">
                  <c:v>44037.607800925929</c:v>
                </c:pt>
                <c:pt idx="176">
                  <c:v>44037.611273148148</c:v>
                </c:pt>
                <c:pt idx="177">
                  <c:v>44037.614756944444</c:v>
                </c:pt>
                <c:pt idx="178">
                  <c:v>44037.61822916667</c:v>
                </c:pt>
                <c:pt idx="179">
                  <c:v>44037.621701388889</c:v>
                </c:pt>
                <c:pt idx="180">
                  <c:v>44037.625219907408</c:v>
                </c:pt>
                <c:pt idx="181">
                  <c:v>44037.628657407404</c:v>
                </c:pt>
                <c:pt idx="182">
                  <c:v>44037.63212962963</c:v>
                </c:pt>
                <c:pt idx="183">
                  <c:v>44037.63559027778</c:v>
                </c:pt>
                <c:pt idx="184">
                  <c:v>44037.639062499999</c:v>
                </c:pt>
                <c:pt idx="185">
                  <c:v>44037.642511574071</c:v>
                </c:pt>
                <c:pt idx="186">
                  <c:v>44037.645995370367</c:v>
                </c:pt>
                <c:pt idx="187">
                  <c:v>44037.649467592593</c:v>
                </c:pt>
                <c:pt idx="188">
                  <c:v>44037.652951388889</c:v>
                </c:pt>
                <c:pt idx="189">
                  <c:v>44037.656423611108</c:v>
                </c:pt>
                <c:pt idx="190">
                  <c:v>44037.659907407404</c:v>
                </c:pt>
                <c:pt idx="191">
                  <c:v>44037.663368055553</c:v>
                </c:pt>
                <c:pt idx="192">
                  <c:v>44037.666886574072</c:v>
                </c:pt>
                <c:pt idx="193">
                  <c:v>44037.670312499999</c:v>
                </c:pt>
                <c:pt idx="194">
                  <c:v>44037.673773148148</c:v>
                </c:pt>
                <c:pt idx="195">
                  <c:v>44037.67528935185</c:v>
                </c:pt>
                <c:pt idx="196">
                  <c:v>44037.677256944444</c:v>
                </c:pt>
                <c:pt idx="197">
                  <c:v>44037.680717592593</c:v>
                </c:pt>
                <c:pt idx="198">
                  <c:v>44037.684189814812</c:v>
                </c:pt>
                <c:pt idx="199">
                  <c:v>44037.687662037039</c:v>
                </c:pt>
                <c:pt idx="200">
                  <c:v>44037.691134259258</c:v>
                </c:pt>
                <c:pt idx="201">
                  <c:v>44037.69462962963</c:v>
                </c:pt>
                <c:pt idx="202">
                  <c:v>44037.698078703703</c:v>
                </c:pt>
                <c:pt idx="203">
                  <c:v>44037.701550925929</c:v>
                </c:pt>
                <c:pt idx="204">
                  <c:v>44037.705034722225</c:v>
                </c:pt>
                <c:pt idx="205">
                  <c:v>44037.70853009259</c:v>
                </c:pt>
                <c:pt idx="206">
                  <c:v>44037.71197916667</c:v>
                </c:pt>
                <c:pt idx="207">
                  <c:v>44037.715451388889</c:v>
                </c:pt>
                <c:pt idx="208">
                  <c:v>44037.718923611108</c:v>
                </c:pt>
                <c:pt idx="209">
                  <c:v>44037.722384259258</c:v>
                </c:pt>
                <c:pt idx="210">
                  <c:v>44037.725856481484</c:v>
                </c:pt>
                <c:pt idx="211">
                  <c:v>44037.729351851849</c:v>
                </c:pt>
                <c:pt idx="212">
                  <c:v>44037.732812499999</c:v>
                </c:pt>
                <c:pt idx="213">
                  <c:v>44037.736273148148</c:v>
                </c:pt>
                <c:pt idx="214">
                  <c:v>44037.73978009259</c:v>
                </c:pt>
                <c:pt idx="215">
                  <c:v>44037.74322916667</c:v>
                </c:pt>
                <c:pt idx="216">
                  <c:v>44037.746724537035</c:v>
                </c:pt>
                <c:pt idx="217">
                  <c:v>44037.750208333331</c:v>
                </c:pt>
                <c:pt idx="218">
                  <c:v>44037.753634259258</c:v>
                </c:pt>
                <c:pt idx="219">
                  <c:v>44037.757141203707</c:v>
                </c:pt>
                <c:pt idx="220">
                  <c:v>44037.760578703703</c:v>
                </c:pt>
                <c:pt idx="221">
                  <c:v>44037.764062499999</c:v>
                </c:pt>
                <c:pt idx="222">
                  <c:v>44037.767523148148</c:v>
                </c:pt>
                <c:pt idx="223">
                  <c:v>44037.771006944444</c:v>
                </c:pt>
                <c:pt idx="224">
                  <c:v>44037.77447916667</c:v>
                </c:pt>
                <c:pt idx="225">
                  <c:v>44037.777951388889</c:v>
                </c:pt>
                <c:pt idx="226">
                  <c:v>44037.781435185185</c:v>
                </c:pt>
                <c:pt idx="227">
                  <c:v>44037.784895833334</c:v>
                </c:pt>
                <c:pt idx="228">
                  <c:v>44037.788368055553</c:v>
                </c:pt>
                <c:pt idx="229">
                  <c:v>44037.791851851849</c:v>
                </c:pt>
                <c:pt idx="230">
                  <c:v>44037.795324074075</c:v>
                </c:pt>
                <c:pt idx="231">
                  <c:v>44037.798784722225</c:v>
                </c:pt>
                <c:pt idx="232">
                  <c:v>44037.80228009259</c:v>
                </c:pt>
                <c:pt idx="233">
                  <c:v>44037.805752314816</c:v>
                </c:pt>
                <c:pt idx="234">
                  <c:v>44037.809212962966</c:v>
                </c:pt>
                <c:pt idx="235">
                  <c:v>44037.811539351853</c:v>
                </c:pt>
                <c:pt idx="236">
                  <c:v>44037.812685185185</c:v>
                </c:pt>
                <c:pt idx="237">
                  <c:v>44037.816145833334</c:v>
                </c:pt>
                <c:pt idx="238">
                  <c:v>44037.81962962963</c:v>
                </c:pt>
                <c:pt idx="239">
                  <c:v>44037.823125000003</c:v>
                </c:pt>
                <c:pt idx="240">
                  <c:v>44037.826562499999</c:v>
                </c:pt>
                <c:pt idx="241">
                  <c:v>44037.830046296294</c:v>
                </c:pt>
                <c:pt idx="242">
                  <c:v>44037.83357638889</c:v>
                </c:pt>
                <c:pt idx="243">
                  <c:v>44037.836967592593</c:v>
                </c:pt>
                <c:pt idx="244">
                  <c:v>44037.840451388889</c:v>
                </c:pt>
                <c:pt idx="245">
                  <c:v>44037.843912037039</c:v>
                </c:pt>
                <c:pt idx="246">
                  <c:v>44037.847395833334</c:v>
                </c:pt>
                <c:pt idx="247">
                  <c:v>44037.850856481484</c:v>
                </c:pt>
                <c:pt idx="248">
                  <c:v>44037.854351851849</c:v>
                </c:pt>
                <c:pt idx="249">
                  <c:v>44037.857812499999</c:v>
                </c:pt>
                <c:pt idx="250">
                  <c:v>44037.861296296294</c:v>
                </c:pt>
                <c:pt idx="251">
                  <c:v>44037.864768518521</c:v>
                </c:pt>
                <c:pt idx="252">
                  <c:v>44037.86824074074</c:v>
                </c:pt>
                <c:pt idx="253">
                  <c:v>44037.871701388889</c:v>
                </c:pt>
                <c:pt idx="254">
                  <c:v>44037.875231481485</c:v>
                </c:pt>
                <c:pt idx="255">
                  <c:v>44037.878657407404</c:v>
                </c:pt>
                <c:pt idx="256">
                  <c:v>44037.88212962963</c:v>
                </c:pt>
                <c:pt idx="257">
                  <c:v>44037.885578703703</c:v>
                </c:pt>
                <c:pt idx="258">
                  <c:v>44037.889050925929</c:v>
                </c:pt>
                <c:pt idx="259">
                  <c:v>44037.892523148148</c:v>
                </c:pt>
                <c:pt idx="260">
                  <c:v>44037.896006944444</c:v>
                </c:pt>
                <c:pt idx="261">
                  <c:v>44037.899467592593</c:v>
                </c:pt>
                <c:pt idx="262">
                  <c:v>44037.902951388889</c:v>
                </c:pt>
                <c:pt idx="263">
                  <c:v>44037.906412037039</c:v>
                </c:pt>
                <c:pt idx="264">
                  <c:v>44037.909907407404</c:v>
                </c:pt>
                <c:pt idx="265">
                  <c:v>44037.913356481484</c:v>
                </c:pt>
                <c:pt idx="266">
                  <c:v>44037.916886574072</c:v>
                </c:pt>
                <c:pt idx="267">
                  <c:v>44037.920300925929</c:v>
                </c:pt>
                <c:pt idx="268">
                  <c:v>44037.923784722225</c:v>
                </c:pt>
                <c:pt idx="269">
                  <c:v>44037.92728009259</c:v>
                </c:pt>
                <c:pt idx="270">
                  <c:v>44037.93072916667</c:v>
                </c:pt>
                <c:pt idx="271">
                  <c:v>44037.934201388889</c:v>
                </c:pt>
                <c:pt idx="272">
                  <c:v>44037.937673611108</c:v>
                </c:pt>
                <c:pt idx="273">
                  <c:v>44037.941157407404</c:v>
                </c:pt>
                <c:pt idx="274">
                  <c:v>44037.944618055553</c:v>
                </c:pt>
                <c:pt idx="275">
                  <c:v>44037.948067129626</c:v>
                </c:pt>
                <c:pt idx="276">
                  <c:v>44037.949745370373</c:v>
                </c:pt>
                <c:pt idx="277">
                  <c:v>44037.951562499999</c:v>
                </c:pt>
                <c:pt idx="278">
                  <c:v>44037.952523148146</c:v>
                </c:pt>
                <c:pt idx="279">
                  <c:v>44037.955034722225</c:v>
                </c:pt>
                <c:pt idx="280">
                  <c:v>44037.955729166664</c:v>
                </c:pt>
                <c:pt idx="281">
                  <c:v>44037.958553240744</c:v>
                </c:pt>
                <c:pt idx="282">
                  <c:v>44037.959444444445</c:v>
                </c:pt>
                <c:pt idx="283">
                  <c:v>44037.96199074074</c:v>
                </c:pt>
                <c:pt idx="284">
                  <c:v>44037.965439814812</c:v>
                </c:pt>
                <c:pt idx="285">
                  <c:v>44037.968923611108</c:v>
                </c:pt>
                <c:pt idx="286">
                  <c:v>44037.972384259258</c:v>
                </c:pt>
                <c:pt idx="287">
                  <c:v>44037.975856481484</c:v>
                </c:pt>
                <c:pt idx="288">
                  <c:v>44037.97934027778</c:v>
                </c:pt>
                <c:pt idx="289">
                  <c:v>44037.982800925929</c:v>
                </c:pt>
                <c:pt idx="290">
                  <c:v>44037.986284722225</c:v>
                </c:pt>
                <c:pt idx="291">
                  <c:v>44037.989745370367</c:v>
                </c:pt>
                <c:pt idx="292">
                  <c:v>44037.99324074074</c:v>
                </c:pt>
                <c:pt idx="293">
                  <c:v>44037.996712962966</c:v>
                </c:pt>
                <c:pt idx="294">
                  <c:v>44038.000243055554</c:v>
                </c:pt>
                <c:pt idx="295">
                  <c:v>44038.003657407404</c:v>
                </c:pt>
                <c:pt idx="296">
                  <c:v>44038.007106481484</c:v>
                </c:pt>
                <c:pt idx="297">
                  <c:v>44038.008321759262</c:v>
                </c:pt>
                <c:pt idx="298">
                  <c:v>44038.010578703703</c:v>
                </c:pt>
                <c:pt idx="299">
                  <c:v>44038.014085648145</c:v>
                </c:pt>
                <c:pt idx="300">
                  <c:v>44038.017557870371</c:v>
                </c:pt>
                <c:pt idx="301">
                  <c:v>44038.020983796298</c:v>
                </c:pt>
                <c:pt idx="302">
                  <c:v>44038.02449074074</c:v>
                </c:pt>
                <c:pt idx="303">
                  <c:v>44038.027974537035</c:v>
                </c:pt>
                <c:pt idx="304">
                  <c:v>44038.031423611108</c:v>
                </c:pt>
                <c:pt idx="305">
                  <c:v>44038.034895833334</c:v>
                </c:pt>
                <c:pt idx="306">
                  <c:v>44038.038344907407</c:v>
                </c:pt>
                <c:pt idx="307">
                  <c:v>44038.041886574072</c:v>
                </c:pt>
                <c:pt idx="308">
                  <c:v>44038.045289351852</c:v>
                </c:pt>
                <c:pt idx="309">
                  <c:v>44038.048750000002</c:v>
                </c:pt>
                <c:pt idx="310">
                  <c:v>44038.052222222221</c:v>
                </c:pt>
                <c:pt idx="311">
                  <c:v>44038.055694444447</c:v>
                </c:pt>
                <c:pt idx="312">
                  <c:v>44038.059155092589</c:v>
                </c:pt>
                <c:pt idx="313">
                  <c:v>44038.062638888892</c:v>
                </c:pt>
                <c:pt idx="314">
                  <c:v>44038.066099537034</c:v>
                </c:pt>
                <c:pt idx="315">
                  <c:v>44038.069594907407</c:v>
                </c:pt>
                <c:pt idx="316">
                  <c:v>44038.07304398148</c:v>
                </c:pt>
                <c:pt idx="317">
                  <c:v>44038.076527777775</c:v>
                </c:pt>
                <c:pt idx="318">
                  <c:v>44038.079988425925</c:v>
                </c:pt>
                <c:pt idx="319">
                  <c:v>44038.083541666667</c:v>
                </c:pt>
                <c:pt idx="320">
                  <c:v>44038.086944444447</c:v>
                </c:pt>
                <c:pt idx="321">
                  <c:v>44038.090428240743</c:v>
                </c:pt>
                <c:pt idx="322">
                  <c:v>44038.093888888892</c:v>
                </c:pt>
                <c:pt idx="323">
                  <c:v>44038.097395833334</c:v>
                </c:pt>
                <c:pt idx="324">
                  <c:v>44038.100856481484</c:v>
                </c:pt>
                <c:pt idx="325">
                  <c:v>44038.104328703703</c:v>
                </c:pt>
                <c:pt idx="326">
                  <c:v>44038.107800925929</c:v>
                </c:pt>
                <c:pt idx="327">
                  <c:v>44038.111273148148</c:v>
                </c:pt>
                <c:pt idx="328">
                  <c:v>44038.114768518521</c:v>
                </c:pt>
                <c:pt idx="329">
                  <c:v>44038.11822916667</c:v>
                </c:pt>
                <c:pt idx="330">
                  <c:v>44038.121701388889</c:v>
                </c:pt>
                <c:pt idx="331">
                  <c:v>44038.125243055554</c:v>
                </c:pt>
                <c:pt idx="332">
                  <c:v>44038.128634259258</c:v>
                </c:pt>
                <c:pt idx="333">
                  <c:v>44038.13212962963</c:v>
                </c:pt>
                <c:pt idx="334">
                  <c:v>44038.135578703703</c:v>
                </c:pt>
                <c:pt idx="335">
                  <c:v>44038.139062499999</c:v>
                </c:pt>
                <c:pt idx="336">
                  <c:v>44038.142523148148</c:v>
                </c:pt>
                <c:pt idx="337">
                  <c:v>44038.146006944444</c:v>
                </c:pt>
                <c:pt idx="338">
                  <c:v>44038.149467592593</c:v>
                </c:pt>
                <c:pt idx="339">
                  <c:v>44038.152974537035</c:v>
                </c:pt>
                <c:pt idx="340">
                  <c:v>44038.156446759262</c:v>
                </c:pt>
                <c:pt idx="341">
                  <c:v>44038.159907407404</c:v>
                </c:pt>
                <c:pt idx="342">
                  <c:v>44038.163368055553</c:v>
                </c:pt>
                <c:pt idx="343">
                  <c:v>44038.166909722226</c:v>
                </c:pt>
                <c:pt idx="344">
                  <c:v>44038.170312499999</c:v>
                </c:pt>
                <c:pt idx="345">
                  <c:v>44038.173796296294</c:v>
                </c:pt>
                <c:pt idx="346">
                  <c:v>44038.177245370367</c:v>
                </c:pt>
                <c:pt idx="347">
                  <c:v>44038.18074074074</c:v>
                </c:pt>
                <c:pt idx="348">
                  <c:v>44038.184189814812</c:v>
                </c:pt>
                <c:pt idx="349">
                  <c:v>44038.187685185185</c:v>
                </c:pt>
                <c:pt idx="350">
                  <c:v>44038.191157407404</c:v>
                </c:pt>
                <c:pt idx="351">
                  <c:v>44038.19462962963</c:v>
                </c:pt>
                <c:pt idx="352">
                  <c:v>44038.198078703703</c:v>
                </c:pt>
                <c:pt idx="353">
                  <c:v>44038.201550925929</c:v>
                </c:pt>
                <c:pt idx="354">
                  <c:v>44038.205046296294</c:v>
                </c:pt>
                <c:pt idx="355">
                  <c:v>44038.208599537036</c:v>
                </c:pt>
                <c:pt idx="356">
                  <c:v>44038.21197916667</c:v>
                </c:pt>
                <c:pt idx="357">
                  <c:v>44038.215439814812</c:v>
                </c:pt>
                <c:pt idx="358">
                  <c:v>44038.218923611108</c:v>
                </c:pt>
                <c:pt idx="359">
                  <c:v>44038.222453703704</c:v>
                </c:pt>
                <c:pt idx="360">
                  <c:v>44038.225868055553</c:v>
                </c:pt>
                <c:pt idx="361">
                  <c:v>44038.229351851849</c:v>
                </c:pt>
                <c:pt idx="362">
                  <c:v>44038.232812499999</c:v>
                </c:pt>
                <c:pt idx="363">
                  <c:v>44038.236296296294</c:v>
                </c:pt>
                <c:pt idx="364">
                  <c:v>44038.239745370367</c:v>
                </c:pt>
                <c:pt idx="365">
                  <c:v>44038.24324074074</c:v>
                </c:pt>
                <c:pt idx="366">
                  <c:v>44038.246701388889</c:v>
                </c:pt>
                <c:pt idx="367">
                  <c:v>44038.2502662037</c:v>
                </c:pt>
                <c:pt idx="368">
                  <c:v>44038.253680555557</c:v>
                </c:pt>
                <c:pt idx="369">
                  <c:v>44038.257118055553</c:v>
                </c:pt>
                <c:pt idx="370">
                  <c:v>44038.260601851849</c:v>
                </c:pt>
                <c:pt idx="371">
                  <c:v>44038.264050925929</c:v>
                </c:pt>
                <c:pt idx="372">
                  <c:v>44038.267534722225</c:v>
                </c:pt>
                <c:pt idx="373">
                  <c:v>44038.271018518521</c:v>
                </c:pt>
                <c:pt idx="374">
                  <c:v>44038.274502314816</c:v>
                </c:pt>
                <c:pt idx="375">
                  <c:v>44038.277939814812</c:v>
                </c:pt>
                <c:pt idx="376">
                  <c:v>44038.281446759262</c:v>
                </c:pt>
                <c:pt idx="377">
                  <c:v>44038.284907407404</c:v>
                </c:pt>
                <c:pt idx="378">
                  <c:v>44038.288356481484</c:v>
                </c:pt>
                <c:pt idx="379">
                  <c:v>44038.291921296295</c:v>
                </c:pt>
                <c:pt idx="380">
                  <c:v>44038.295312499999</c:v>
                </c:pt>
                <c:pt idx="381">
                  <c:v>44038.298796296294</c:v>
                </c:pt>
                <c:pt idx="382">
                  <c:v>44038.302256944444</c:v>
                </c:pt>
                <c:pt idx="383">
                  <c:v>44038.30572916667</c:v>
                </c:pt>
                <c:pt idx="384">
                  <c:v>44038.309189814812</c:v>
                </c:pt>
                <c:pt idx="385">
                  <c:v>44038.312662037039</c:v>
                </c:pt>
                <c:pt idx="386">
                  <c:v>44038.316145833334</c:v>
                </c:pt>
                <c:pt idx="387">
                  <c:v>44038.31962962963</c:v>
                </c:pt>
                <c:pt idx="388">
                  <c:v>44038.323101851849</c:v>
                </c:pt>
                <c:pt idx="389">
                  <c:v>44038.326585648145</c:v>
                </c:pt>
                <c:pt idx="390">
                  <c:v>44038.330034722225</c:v>
                </c:pt>
                <c:pt idx="391">
                  <c:v>44038.33357638889</c:v>
                </c:pt>
                <c:pt idx="392">
                  <c:v>44038.33699074074</c:v>
                </c:pt>
                <c:pt idx="393">
                  <c:v>44038.340451388889</c:v>
                </c:pt>
                <c:pt idx="394">
                  <c:v>44038.343912037039</c:v>
                </c:pt>
                <c:pt idx="395">
                  <c:v>44038.347384259258</c:v>
                </c:pt>
                <c:pt idx="396">
                  <c:v>44038.350856481484</c:v>
                </c:pt>
                <c:pt idx="397">
                  <c:v>44038.35434027778</c:v>
                </c:pt>
                <c:pt idx="398">
                  <c:v>44038.357800925929</c:v>
                </c:pt>
                <c:pt idx="399">
                  <c:v>44038.361284722225</c:v>
                </c:pt>
                <c:pt idx="400">
                  <c:v>44038.364733796298</c:v>
                </c:pt>
                <c:pt idx="401">
                  <c:v>44038.36822916667</c:v>
                </c:pt>
                <c:pt idx="402">
                  <c:v>44038.371712962966</c:v>
                </c:pt>
                <c:pt idx="403">
                  <c:v>44038.375219907408</c:v>
                </c:pt>
                <c:pt idx="404">
                  <c:v>44038.378645833334</c:v>
                </c:pt>
                <c:pt idx="405">
                  <c:v>44038.382106481484</c:v>
                </c:pt>
                <c:pt idx="406">
                  <c:v>44038.385601851849</c:v>
                </c:pt>
                <c:pt idx="407">
                  <c:v>44038.389062499999</c:v>
                </c:pt>
                <c:pt idx="408">
                  <c:v>44038.392523148148</c:v>
                </c:pt>
                <c:pt idx="409">
                  <c:v>44038.396006944444</c:v>
                </c:pt>
                <c:pt idx="410">
                  <c:v>44038.39949074074</c:v>
                </c:pt>
                <c:pt idx="411">
                  <c:v>44038.402962962966</c:v>
                </c:pt>
                <c:pt idx="412">
                  <c:v>44038.406412037039</c:v>
                </c:pt>
                <c:pt idx="413">
                  <c:v>44038.409895833334</c:v>
                </c:pt>
                <c:pt idx="414">
                  <c:v>44038.413368055553</c:v>
                </c:pt>
                <c:pt idx="415">
                  <c:v>44038.416886574072</c:v>
                </c:pt>
                <c:pt idx="416">
                  <c:v>44038.420300925929</c:v>
                </c:pt>
                <c:pt idx="417">
                  <c:v>44038.423773148148</c:v>
                </c:pt>
                <c:pt idx="418">
                  <c:v>44038.427245370367</c:v>
                </c:pt>
                <c:pt idx="419">
                  <c:v>44038.430717592593</c:v>
                </c:pt>
                <c:pt idx="420">
                  <c:v>44038.434178240743</c:v>
                </c:pt>
                <c:pt idx="421">
                  <c:v>44038.437673611108</c:v>
                </c:pt>
                <c:pt idx="422">
                  <c:v>44038.441134259258</c:v>
                </c:pt>
                <c:pt idx="423">
                  <c:v>44038.444618055553</c:v>
                </c:pt>
                <c:pt idx="424">
                  <c:v>44038.448078703703</c:v>
                </c:pt>
                <c:pt idx="425">
                  <c:v>44038.451574074075</c:v>
                </c:pt>
                <c:pt idx="426">
                  <c:v>44038.455034722225</c:v>
                </c:pt>
                <c:pt idx="427">
                  <c:v>44038.458564814813</c:v>
                </c:pt>
                <c:pt idx="428">
                  <c:v>44038.46197916667</c:v>
                </c:pt>
                <c:pt idx="429">
                  <c:v>44038.465451388889</c:v>
                </c:pt>
                <c:pt idx="430">
                  <c:v>44038.468923611108</c:v>
                </c:pt>
                <c:pt idx="431">
                  <c:v>44038.472395833334</c:v>
                </c:pt>
                <c:pt idx="432">
                  <c:v>44038.475844907407</c:v>
                </c:pt>
                <c:pt idx="433">
                  <c:v>44038.479351851849</c:v>
                </c:pt>
                <c:pt idx="434">
                  <c:v>44038.482800925929</c:v>
                </c:pt>
                <c:pt idx="435">
                  <c:v>44038.486284722225</c:v>
                </c:pt>
                <c:pt idx="436">
                  <c:v>44038.489768518521</c:v>
                </c:pt>
                <c:pt idx="437">
                  <c:v>44038.49324074074</c:v>
                </c:pt>
                <c:pt idx="438">
                  <c:v>44038.496701388889</c:v>
                </c:pt>
                <c:pt idx="439">
                  <c:v>44038.500219907408</c:v>
                </c:pt>
                <c:pt idx="440">
                  <c:v>44038.503645833334</c:v>
                </c:pt>
                <c:pt idx="441">
                  <c:v>44038.507118055553</c:v>
                </c:pt>
                <c:pt idx="442">
                  <c:v>44038.510601851849</c:v>
                </c:pt>
                <c:pt idx="443">
                  <c:v>44038.514062499999</c:v>
                </c:pt>
                <c:pt idx="444">
                  <c:v>44038.517523148148</c:v>
                </c:pt>
                <c:pt idx="445">
                  <c:v>44038.521006944444</c:v>
                </c:pt>
                <c:pt idx="446">
                  <c:v>44038.52447916667</c:v>
                </c:pt>
                <c:pt idx="447">
                  <c:v>44038.527951388889</c:v>
                </c:pt>
                <c:pt idx="448">
                  <c:v>44038.531412037039</c:v>
                </c:pt>
                <c:pt idx="449">
                  <c:v>44038.534895833334</c:v>
                </c:pt>
                <c:pt idx="450">
                  <c:v>44038.538391203707</c:v>
                </c:pt>
                <c:pt idx="451">
                  <c:v>44038.541886574072</c:v>
                </c:pt>
                <c:pt idx="452">
                  <c:v>44038.545312499999</c:v>
                </c:pt>
                <c:pt idx="453">
                  <c:v>44038.548807870371</c:v>
                </c:pt>
                <c:pt idx="454">
                  <c:v>44038.552268518521</c:v>
                </c:pt>
                <c:pt idx="455">
                  <c:v>44038.55574074074</c:v>
                </c:pt>
                <c:pt idx="456">
                  <c:v>44038.559224537035</c:v>
                </c:pt>
                <c:pt idx="457">
                  <c:v>44038.562673611108</c:v>
                </c:pt>
                <c:pt idx="458">
                  <c:v>44038.566145833334</c:v>
                </c:pt>
                <c:pt idx="459">
                  <c:v>44038.569618055553</c:v>
                </c:pt>
                <c:pt idx="460">
                  <c:v>44038.573101851849</c:v>
                </c:pt>
                <c:pt idx="461">
                  <c:v>44038.576574074075</c:v>
                </c:pt>
                <c:pt idx="462">
                  <c:v>44038.580034722225</c:v>
                </c:pt>
                <c:pt idx="463">
                  <c:v>44038.58357638889</c:v>
                </c:pt>
                <c:pt idx="464">
                  <c:v>44038.58697916667</c:v>
                </c:pt>
                <c:pt idx="465">
                  <c:v>44038.590451388889</c:v>
                </c:pt>
                <c:pt idx="466">
                  <c:v>44038.593923611108</c:v>
                </c:pt>
                <c:pt idx="467">
                  <c:v>44038.597395833334</c:v>
                </c:pt>
                <c:pt idx="468">
                  <c:v>44038.600856481484</c:v>
                </c:pt>
                <c:pt idx="469">
                  <c:v>44038.604363425926</c:v>
                </c:pt>
                <c:pt idx="470">
                  <c:v>44038.607800925929</c:v>
                </c:pt>
                <c:pt idx="471">
                  <c:v>44038.611273148148</c:v>
                </c:pt>
                <c:pt idx="472">
                  <c:v>44038.614745370367</c:v>
                </c:pt>
                <c:pt idx="473">
                  <c:v>44038.61824074074</c:v>
                </c:pt>
                <c:pt idx="474">
                  <c:v>44038.621712962966</c:v>
                </c:pt>
                <c:pt idx="475">
                  <c:v>44038.625231481485</c:v>
                </c:pt>
                <c:pt idx="476">
                  <c:v>44038.628657407404</c:v>
                </c:pt>
                <c:pt idx="477">
                  <c:v>44038.632152777776</c:v>
                </c:pt>
                <c:pt idx="478">
                  <c:v>44038.635601851849</c:v>
                </c:pt>
                <c:pt idx="479">
                  <c:v>44038.639074074075</c:v>
                </c:pt>
                <c:pt idx="480">
                  <c:v>44038.642523148148</c:v>
                </c:pt>
                <c:pt idx="481">
                  <c:v>44038.646018518521</c:v>
                </c:pt>
                <c:pt idx="482">
                  <c:v>44038.649467592593</c:v>
                </c:pt>
                <c:pt idx="483">
                  <c:v>44038.652962962966</c:v>
                </c:pt>
                <c:pt idx="484">
                  <c:v>44038.656435185185</c:v>
                </c:pt>
                <c:pt idx="485">
                  <c:v>44038.659907407404</c:v>
                </c:pt>
                <c:pt idx="486">
                  <c:v>44038.66337962963</c:v>
                </c:pt>
                <c:pt idx="487">
                  <c:v>44038.666898148149</c:v>
                </c:pt>
                <c:pt idx="488">
                  <c:v>44038.670300925929</c:v>
                </c:pt>
                <c:pt idx="489">
                  <c:v>44038.673796296294</c:v>
                </c:pt>
                <c:pt idx="490">
                  <c:v>44038.677256944444</c:v>
                </c:pt>
                <c:pt idx="491">
                  <c:v>44038.68074074074</c:v>
                </c:pt>
                <c:pt idx="492">
                  <c:v>44038.684201388889</c:v>
                </c:pt>
                <c:pt idx="493">
                  <c:v>44038.687650462962</c:v>
                </c:pt>
                <c:pt idx="494">
                  <c:v>44038.691099537034</c:v>
                </c:pt>
                <c:pt idx="495">
                  <c:v>44038.692048611112</c:v>
                </c:pt>
                <c:pt idx="496">
                  <c:v>44038.69458333333</c:v>
                </c:pt>
                <c:pt idx="497">
                  <c:v>44038.69804398148</c:v>
                </c:pt>
                <c:pt idx="498">
                  <c:v>44038.701516203706</c:v>
                </c:pt>
                <c:pt idx="499">
                  <c:v>44038.705000000002</c:v>
                </c:pt>
                <c:pt idx="500">
                  <c:v>44038.708518518521</c:v>
                </c:pt>
                <c:pt idx="501">
                  <c:v>44038.711956018517</c:v>
                </c:pt>
                <c:pt idx="502">
                  <c:v>44038.715428240743</c:v>
                </c:pt>
                <c:pt idx="503">
                  <c:v>44038.717453703706</c:v>
                </c:pt>
                <c:pt idx="504">
                  <c:v>44038.718877314815</c:v>
                </c:pt>
                <c:pt idx="505">
                  <c:v>44038.722372685188</c:v>
                </c:pt>
                <c:pt idx="506">
                  <c:v>44038.725821759261</c:v>
                </c:pt>
                <c:pt idx="507">
                  <c:v>44038.729328703703</c:v>
                </c:pt>
                <c:pt idx="508">
                  <c:v>44038.730590277781</c:v>
                </c:pt>
                <c:pt idx="509">
                  <c:v>44038.732777777775</c:v>
                </c:pt>
                <c:pt idx="510">
                  <c:v>44038.736261574071</c:v>
                </c:pt>
                <c:pt idx="511">
                  <c:v>44038.739722222221</c:v>
                </c:pt>
                <c:pt idx="512">
                  <c:v>44038.74322916667</c:v>
                </c:pt>
                <c:pt idx="513">
                  <c:v>44038.746666666666</c:v>
                </c:pt>
                <c:pt idx="514">
                  <c:v>44038.750173611108</c:v>
                </c:pt>
                <c:pt idx="515">
                  <c:v>44038.753611111111</c:v>
                </c:pt>
                <c:pt idx="516">
                  <c:v>44038.757071759261</c:v>
                </c:pt>
                <c:pt idx="517">
                  <c:v>44038.760555555556</c:v>
                </c:pt>
                <c:pt idx="518">
                  <c:v>44038.764027777775</c:v>
                </c:pt>
                <c:pt idx="519">
                  <c:v>44038.767488425925</c:v>
                </c:pt>
                <c:pt idx="520">
                  <c:v>44038.770972222221</c:v>
                </c:pt>
                <c:pt idx="521">
                  <c:v>44038.77443287037</c:v>
                </c:pt>
                <c:pt idx="522">
                  <c:v>44038.777928240743</c:v>
                </c:pt>
                <c:pt idx="523">
                  <c:v>44038.781377314815</c:v>
                </c:pt>
                <c:pt idx="524">
                  <c:v>44038.784861111111</c:v>
                </c:pt>
                <c:pt idx="525">
                  <c:v>44038.788344907407</c:v>
                </c:pt>
                <c:pt idx="526">
                  <c:v>44038.791851851849</c:v>
                </c:pt>
                <c:pt idx="527">
                  <c:v>44038.795277777775</c:v>
                </c:pt>
                <c:pt idx="528">
                  <c:v>44038.798738425925</c:v>
                </c:pt>
                <c:pt idx="529">
                  <c:v>44038.802210648151</c:v>
                </c:pt>
                <c:pt idx="530">
                  <c:v>44038.805706018517</c:v>
                </c:pt>
                <c:pt idx="531">
                  <c:v>44038.809155092589</c:v>
                </c:pt>
                <c:pt idx="532">
                  <c:v>44038.812627314815</c:v>
                </c:pt>
                <c:pt idx="533">
                  <c:v>44038.816111111111</c:v>
                </c:pt>
                <c:pt idx="534">
                  <c:v>44038.817233796297</c:v>
                </c:pt>
                <c:pt idx="535">
                  <c:v>44038.81958333333</c:v>
                </c:pt>
                <c:pt idx="536">
                  <c:v>44038.823055555556</c:v>
                </c:pt>
                <c:pt idx="537">
                  <c:v>44038.826539351852</c:v>
                </c:pt>
                <c:pt idx="538">
                  <c:v>44038.830011574071</c:v>
                </c:pt>
                <c:pt idx="539">
                  <c:v>44038.833541666667</c:v>
                </c:pt>
                <c:pt idx="540">
                  <c:v>44038.836944444447</c:v>
                </c:pt>
                <c:pt idx="541">
                  <c:v>44038.838414351849</c:v>
                </c:pt>
                <c:pt idx="542">
                  <c:v>44038.840416666666</c:v>
                </c:pt>
                <c:pt idx="543">
                  <c:v>44038.843888888892</c:v>
                </c:pt>
                <c:pt idx="544">
                  <c:v>44038.847361111111</c:v>
                </c:pt>
                <c:pt idx="545">
                  <c:v>44038.85083333333</c:v>
                </c:pt>
                <c:pt idx="546">
                  <c:v>44038.85429398148</c:v>
                </c:pt>
                <c:pt idx="547">
                  <c:v>44038.857777777775</c:v>
                </c:pt>
                <c:pt idx="548">
                  <c:v>44038.861261574071</c:v>
                </c:pt>
                <c:pt idx="549">
                  <c:v>44038.864710648151</c:v>
                </c:pt>
                <c:pt idx="550">
                  <c:v>44038.868217592593</c:v>
                </c:pt>
                <c:pt idx="551">
                  <c:v>44038.871678240743</c:v>
                </c:pt>
                <c:pt idx="552">
                  <c:v>44038.875196759262</c:v>
                </c:pt>
                <c:pt idx="553">
                  <c:v>44038.878611111111</c:v>
                </c:pt>
                <c:pt idx="554">
                  <c:v>44038.88208333333</c:v>
                </c:pt>
                <c:pt idx="555">
                  <c:v>44038.885567129626</c:v>
                </c:pt>
                <c:pt idx="556">
                  <c:v>44038.889016203706</c:v>
                </c:pt>
                <c:pt idx="557">
                  <c:v>44038.892500000002</c:v>
                </c:pt>
                <c:pt idx="558">
                  <c:v>44038.895960648151</c:v>
                </c:pt>
                <c:pt idx="559">
                  <c:v>44038.89943287037</c:v>
                </c:pt>
                <c:pt idx="560">
                  <c:v>44038.902916666666</c:v>
                </c:pt>
                <c:pt idx="561">
                  <c:v>44038.906388888892</c:v>
                </c:pt>
                <c:pt idx="562">
                  <c:v>44038.909872685188</c:v>
                </c:pt>
                <c:pt idx="563">
                  <c:v>44038.913344907407</c:v>
                </c:pt>
                <c:pt idx="564">
                  <c:v>44038.916851851849</c:v>
                </c:pt>
                <c:pt idx="565">
                  <c:v>44038.920277777775</c:v>
                </c:pt>
                <c:pt idx="566">
                  <c:v>44038.923750000002</c:v>
                </c:pt>
                <c:pt idx="567">
                  <c:v>44038.927222222221</c:v>
                </c:pt>
                <c:pt idx="568">
                  <c:v>44038.93068287037</c:v>
                </c:pt>
                <c:pt idx="569">
                  <c:v>44038.934155092589</c:v>
                </c:pt>
                <c:pt idx="570">
                  <c:v>44038.937673611108</c:v>
                </c:pt>
                <c:pt idx="571">
                  <c:v>44038.941145833334</c:v>
                </c:pt>
                <c:pt idx="572">
                  <c:v>44038.944618055553</c:v>
                </c:pt>
                <c:pt idx="573">
                  <c:v>44038.94809027778</c:v>
                </c:pt>
                <c:pt idx="574">
                  <c:v>44038.951562499999</c:v>
                </c:pt>
                <c:pt idx="575">
                  <c:v>44038.955046296294</c:v>
                </c:pt>
                <c:pt idx="576">
                  <c:v>44038.95857638889</c:v>
                </c:pt>
                <c:pt idx="577">
                  <c:v>44038.96199074074</c:v>
                </c:pt>
                <c:pt idx="578">
                  <c:v>44038.965451388889</c:v>
                </c:pt>
                <c:pt idx="579">
                  <c:v>44038.968935185185</c:v>
                </c:pt>
                <c:pt idx="580">
                  <c:v>44038.972395833334</c:v>
                </c:pt>
                <c:pt idx="581">
                  <c:v>44038.975868055553</c:v>
                </c:pt>
                <c:pt idx="582">
                  <c:v>44038.979328703703</c:v>
                </c:pt>
                <c:pt idx="583">
                  <c:v>44038.982812499999</c:v>
                </c:pt>
                <c:pt idx="584">
                  <c:v>44038.986284722225</c:v>
                </c:pt>
                <c:pt idx="585">
                  <c:v>44038.989756944444</c:v>
                </c:pt>
                <c:pt idx="586">
                  <c:v>44038.993217592593</c:v>
                </c:pt>
                <c:pt idx="587">
                  <c:v>44038.996712962966</c:v>
                </c:pt>
                <c:pt idx="588">
                  <c:v>44039.000243055554</c:v>
                </c:pt>
                <c:pt idx="589">
                  <c:v>44039.003645833334</c:v>
                </c:pt>
                <c:pt idx="590">
                  <c:v>44039.00712962963</c:v>
                </c:pt>
                <c:pt idx="591">
                  <c:v>44039.01059027778</c:v>
                </c:pt>
                <c:pt idx="592">
                  <c:v>44039.014097222222</c:v>
                </c:pt>
                <c:pt idx="593">
                  <c:v>44039.017557870371</c:v>
                </c:pt>
                <c:pt idx="594">
                  <c:v>44039.021006944444</c:v>
                </c:pt>
                <c:pt idx="595">
                  <c:v>44039.02449074074</c:v>
                </c:pt>
                <c:pt idx="596">
                  <c:v>44039.027974537035</c:v>
                </c:pt>
                <c:pt idx="597">
                  <c:v>44039.031423611108</c:v>
                </c:pt>
                <c:pt idx="598">
                  <c:v>44039.034895833334</c:v>
                </c:pt>
                <c:pt idx="599">
                  <c:v>44039.038368055553</c:v>
                </c:pt>
                <c:pt idx="600">
                  <c:v>44039.041921296295</c:v>
                </c:pt>
                <c:pt idx="601">
                  <c:v>44039.045312499999</c:v>
                </c:pt>
                <c:pt idx="602">
                  <c:v>44039.048796296294</c:v>
                </c:pt>
                <c:pt idx="603">
                  <c:v>44039.052256944444</c:v>
                </c:pt>
                <c:pt idx="604">
                  <c:v>44039.05574074074</c:v>
                </c:pt>
                <c:pt idx="605">
                  <c:v>44039.059201388889</c:v>
                </c:pt>
                <c:pt idx="606">
                  <c:v>44039.062696759262</c:v>
                </c:pt>
                <c:pt idx="607">
                  <c:v>44039.066134259258</c:v>
                </c:pt>
                <c:pt idx="608">
                  <c:v>44039.069641203707</c:v>
                </c:pt>
                <c:pt idx="609">
                  <c:v>44039.073078703703</c:v>
                </c:pt>
                <c:pt idx="610">
                  <c:v>44039.076597222222</c:v>
                </c:pt>
                <c:pt idx="611">
                  <c:v>44039.080023148148</c:v>
                </c:pt>
                <c:pt idx="612">
                  <c:v>44039.083564814813</c:v>
                </c:pt>
                <c:pt idx="613">
                  <c:v>44039.08697916667</c:v>
                </c:pt>
                <c:pt idx="614">
                  <c:v>44039.090439814812</c:v>
                </c:pt>
                <c:pt idx="615">
                  <c:v>44039.093912037039</c:v>
                </c:pt>
                <c:pt idx="616">
                  <c:v>44039.097407407404</c:v>
                </c:pt>
                <c:pt idx="617">
                  <c:v>44039.100868055553</c:v>
                </c:pt>
                <c:pt idx="618">
                  <c:v>44039.104328703703</c:v>
                </c:pt>
                <c:pt idx="619">
                  <c:v>44039.107812499999</c:v>
                </c:pt>
                <c:pt idx="620">
                  <c:v>44039.111261574071</c:v>
                </c:pt>
                <c:pt idx="621">
                  <c:v>44039.114745370367</c:v>
                </c:pt>
                <c:pt idx="622">
                  <c:v>44039.118217592593</c:v>
                </c:pt>
                <c:pt idx="623">
                  <c:v>44039.121701388889</c:v>
                </c:pt>
                <c:pt idx="624">
                  <c:v>44039.125208333331</c:v>
                </c:pt>
                <c:pt idx="625">
                  <c:v>44039.128634259258</c:v>
                </c:pt>
                <c:pt idx="626">
                  <c:v>44039.132118055553</c:v>
                </c:pt>
                <c:pt idx="627">
                  <c:v>44039.13559027778</c:v>
                </c:pt>
                <c:pt idx="628">
                  <c:v>44039.139050925929</c:v>
                </c:pt>
                <c:pt idx="629">
                  <c:v>44039.142523148148</c:v>
                </c:pt>
                <c:pt idx="630">
                  <c:v>44039.145960648151</c:v>
                </c:pt>
                <c:pt idx="631">
                  <c:v>44039.14943287037</c:v>
                </c:pt>
                <c:pt idx="632">
                  <c:v>44039.152928240743</c:v>
                </c:pt>
                <c:pt idx="633">
                  <c:v>44039.156388888892</c:v>
                </c:pt>
                <c:pt idx="634">
                  <c:v>44039.159872685188</c:v>
                </c:pt>
                <c:pt idx="635">
                  <c:v>44039.163344907407</c:v>
                </c:pt>
                <c:pt idx="636">
                  <c:v>44039.166886574072</c:v>
                </c:pt>
                <c:pt idx="637">
                  <c:v>44039.170266203706</c:v>
                </c:pt>
                <c:pt idx="638">
                  <c:v>44039.173726851855</c:v>
                </c:pt>
                <c:pt idx="639">
                  <c:v>44039.177199074074</c:v>
                </c:pt>
                <c:pt idx="640">
                  <c:v>44039.180706018517</c:v>
                </c:pt>
                <c:pt idx="641">
                  <c:v>44039.184155092589</c:v>
                </c:pt>
                <c:pt idx="642">
                  <c:v>44039.187638888892</c:v>
                </c:pt>
                <c:pt idx="643">
                  <c:v>44039.191111111111</c:v>
                </c:pt>
                <c:pt idx="644">
                  <c:v>44039.19458333333</c:v>
                </c:pt>
                <c:pt idx="645">
                  <c:v>44039.198055555556</c:v>
                </c:pt>
                <c:pt idx="646">
                  <c:v>44039.201516203706</c:v>
                </c:pt>
                <c:pt idx="647">
                  <c:v>44039.205000000002</c:v>
                </c:pt>
                <c:pt idx="648">
                  <c:v>44039.208506944444</c:v>
                </c:pt>
                <c:pt idx="649">
                  <c:v>44039.21193287037</c:v>
                </c:pt>
                <c:pt idx="650">
                  <c:v>44039.215405092589</c:v>
                </c:pt>
                <c:pt idx="651">
                  <c:v>44039.218877314815</c:v>
                </c:pt>
                <c:pt idx="652">
                  <c:v>44039.222361111111</c:v>
                </c:pt>
                <c:pt idx="653">
                  <c:v>44039.225821759261</c:v>
                </c:pt>
                <c:pt idx="654">
                  <c:v>44039.229305555556</c:v>
                </c:pt>
                <c:pt idx="655">
                  <c:v>44039.232766203706</c:v>
                </c:pt>
                <c:pt idx="656">
                  <c:v>44039.236250000002</c:v>
                </c:pt>
                <c:pt idx="657">
                  <c:v>44039.239722222221</c:v>
                </c:pt>
                <c:pt idx="658">
                  <c:v>44039.24318287037</c:v>
                </c:pt>
                <c:pt idx="659">
                  <c:v>44039.246655092589</c:v>
                </c:pt>
                <c:pt idx="660">
                  <c:v>44039.250173611108</c:v>
                </c:pt>
                <c:pt idx="661">
                  <c:v>44039.253611111111</c:v>
                </c:pt>
                <c:pt idx="662">
                  <c:v>44039.257071759261</c:v>
                </c:pt>
                <c:pt idx="663">
                  <c:v>44039.26054398148</c:v>
                </c:pt>
                <c:pt idx="664">
                  <c:v>44039.264039351852</c:v>
                </c:pt>
                <c:pt idx="665">
                  <c:v>44039.267488425925</c:v>
                </c:pt>
                <c:pt idx="666">
                  <c:v>44039.270972222221</c:v>
                </c:pt>
                <c:pt idx="667">
                  <c:v>44039.27443287037</c:v>
                </c:pt>
                <c:pt idx="668">
                  <c:v>44039.277916666666</c:v>
                </c:pt>
                <c:pt idx="669">
                  <c:v>44039.281388888892</c:v>
                </c:pt>
                <c:pt idx="670">
                  <c:v>44039.284872685188</c:v>
                </c:pt>
                <c:pt idx="671">
                  <c:v>44039.288356481484</c:v>
                </c:pt>
                <c:pt idx="672">
                  <c:v>44039.291851851849</c:v>
                </c:pt>
                <c:pt idx="673">
                  <c:v>44039.295266203706</c:v>
                </c:pt>
                <c:pt idx="674">
                  <c:v>44039.298738425925</c:v>
                </c:pt>
                <c:pt idx="675">
                  <c:v>44039.302210648151</c:v>
                </c:pt>
                <c:pt idx="676">
                  <c:v>44039.305694444447</c:v>
                </c:pt>
                <c:pt idx="677">
                  <c:v>44039.309166666666</c:v>
                </c:pt>
                <c:pt idx="678">
                  <c:v>44039.312650462962</c:v>
                </c:pt>
                <c:pt idx="679">
                  <c:v>44039.316099537034</c:v>
                </c:pt>
                <c:pt idx="680">
                  <c:v>44039.319571759261</c:v>
                </c:pt>
                <c:pt idx="681">
                  <c:v>44039.323067129626</c:v>
                </c:pt>
                <c:pt idx="682">
                  <c:v>44039.326527777775</c:v>
                </c:pt>
                <c:pt idx="683">
                  <c:v>44039.330011574071</c:v>
                </c:pt>
                <c:pt idx="684">
                  <c:v>44039.33353009259</c:v>
                </c:pt>
                <c:pt idx="685">
                  <c:v>44039.336944444447</c:v>
                </c:pt>
                <c:pt idx="686">
                  <c:v>44039.340405092589</c:v>
                </c:pt>
                <c:pt idx="687">
                  <c:v>44039.343877314815</c:v>
                </c:pt>
                <c:pt idx="688">
                  <c:v>44039.347372685188</c:v>
                </c:pt>
                <c:pt idx="689">
                  <c:v>44039.35083333333</c:v>
                </c:pt>
                <c:pt idx="690">
                  <c:v>44039.354317129626</c:v>
                </c:pt>
                <c:pt idx="691">
                  <c:v>44039.357766203706</c:v>
                </c:pt>
                <c:pt idx="692">
                  <c:v>44039.361261574071</c:v>
                </c:pt>
                <c:pt idx="693">
                  <c:v>44039.364722222221</c:v>
                </c:pt>
                <c:pt idx="694">
                  <c:v>44039.368194444447</c:v>
                </c:pt>
                <c:pt idx="695">
                  <c:v>44039.371678240743</c:v>
                </c:pt>
                <c:pt idx="696">
                  <c:v>44039.375162037039</c:v>
                </c:pt>
                <c:pt idx="697">
                  <c:v>44039.378611111111</c:v>
                </c:pt>
                <c:pt idx="698">
                  <c:v>44039.38212962963</c:v>
                </c:pt>
                <c:pt idx="699">
                  <c:v>44039.385578703703</c:v>
                </c:pt>
                <c:pt idx="700">
                  <c:v>44039.389074074075</c:v>
                </c:pt>
                <c:pt idx="701">
                  <c:v>44039.392534722225</c:v>
                </c:pt>
                <c:pt idx="702">
                  <c:v>44039.396018518521</c:v>
                </c:pt>
                <c:pt idx="703">
                  <c:v>44039.39947916667</c:v>
                </c:pt>
                <c:pt idx="704">
                  <c:v>44039.402939814812</c:v>
                </c:pt>
                <c:pt idx="705">
                  <c:v>44039.406412037039</c:v>
                </c:pt>
                <c:pt idx="706">
                  <c:v>44039.409907407404</c:v>
                </c:pt>
                <c:pt idx="707">
                  <c:v>44039.413368055553</c:v>
                </c:pt>
                <c:pt idx="708">
                  <c:v>44039.416898148149</c:v>
                </c:pt>
                <c:pt idx="709">
                  <c:v>44039.420300925929</c:v>
                </c:pt>
                <c:pt idx="710">
                  <c:v>44039.423796296294</c:v>
                </c:pt>
                <c:pt idx="711">
                  <c:v>44039.427245370367</c:v>
                </c:pt>
                <c:pt idx="712">
                  <c:v>44039.43072916667</c:v>
                </c:pt>
                <c:pt idx="713">
                  <c:v>44039.434259259258</c:v>
                </c:pt>
                <c:pt idx="714">
                  <c:v>44039.437673611108</c:v>
                </c:pt>
                <c:pt idx="715">
                  <c:v>44039.441145833334</c:v>
                </c:pt>
                <c:pt idx="716">
                  <c:v>44039.444618055553</c:v>
                </c:pt>
                <c:pt idx="717">
                  <c:v>44039.44809027778</c:v>
                </c:pt>
                <c:pt idx="718">
                  <c:v>44039.451562499999</c:v>
                </c:pt>
                <c:pt idx="719">
                  <c:v>44039.455057870371</c:v>
                </c:pt>
                <c:pt idx="720">
                  <c:v>44039.458692129629</c:v>
                </c:pt>
                <c:pt idx="721">
                  <c:v>44039.46199074074</c:v>
                </c:pt>
                <c:pt idx="722">
                  <c:v>44039.465439814812</c:v>
                </c:pt>
                <c:pt idx="723">
                  <c:v>44039.468923611108</c:v>
                </c:pt>
                <c:pt idx="724">
                  <c:v>44039.472500000003</c:v>
                </c:pt>
                <c:pt idx="725">
                  <c:v>44039.475868055553</c:v>
                </c:pt>
                <c:pt idx="726">
                  <c:v>44039.47934027778</c:v>
                </c:pt>
                <c:pt idx="727">
                  <c:v>44039.482812499999</c:v>
                </c:pt>
                <c:pt idx="728">
                  <c:v>44039.486377314817</c:v>
                </c:pt>
                <c:pt idx="729">
                  <c:v>44039.489745370367</c:v>
                </c:pt>
                <c:pt idx="730">
                  <c:v>44039.493217592593</c:v>
                </c:pt>
                <c:pt idx="731">
                  <c:v>44039.496712962966</c:v>
                </c:pt>
                <c:pt idx="732">
                  <c:v>44039.500243055554</c:v>
                </c:pt>
                <c:pt idx="733">
                  <c:v>44039.503645833334</c:v>
                </c:pt>
                <c:pt idx="734">
                  <c:v>44039.507118055553</c:v>
                </c:pt>
                <c:pt idx="735">
                  <c:v>44039.51059027778</c:v>
                </c:pt>
                <c:pt idx="736">
                  <c:v>44039.514062499999</c:v>
                </c:pt>
                <c:pt idx="737">
                  <c:v>44039.517534722225</c:v>
                </c:pt>
                <c:pt idx="738">
                  <c:v>44039.521006944444</c:v>
                </c:pt>
                <c:pt idx="739">
                  <c:v>44039.52449074074</c:v>
                </c:pt>
                <c:pt idx="740">
                  <c:v>44039.527951388889</c:v>
                </c:pt>
                <c:pt idx="741">
                  <c:v>44039.531412037039</c:v>
                </c:pt>
                <c:pt idx="742">
                  <c:v>44039.534884259258</c:v>
                </c:pt>
                <c:pt idx="743">
                  <c:v>44039.538368055553</c:v>
                </c:pt>
                <c:pt idx="744">
                  <c:v>44039.541898148149</c:v>
                </c:pt>
                <c:pt idx="745">
                  <c:v>44039.545312499999</c:v>
                </c:pt>
                <c:pt idx="746">
                  <c:v>44039.548807870371</c:v>
                </c:pt>
                <c:pt idx="747">
                  <c:v>44039.552291666667</c:v>
                </c:pt>
                <c:pt idx="748">
                  <c:v>44039.55574074074</c:v>
                </c:pt>
                <c:pt idx="749">
                  <c:v>44039.559201388889</c:v>
                </c:pt>
                <c:pt idx="750">
                  <c:v>44039.562696759262</c:v>
                </c:pt>
                <c:pt idx="751">
                  <c:v>44039.566157407404</c:v>
                </c:pt>
                <c:pt idx="752">
                  <c:v>44039.56962962963</c:v>
                </c:pt>
                <c:pt idx="753">
                  <c:v>44039.57309027778</c:v>
                </c:pt>
                <c:pt idx="754">
                  <c:v>44039.576585648145</c:v>
                </c:pt>
                <c:pt idx="755">
                  <c:v>44039.580046296294</c:v>
                </c:pt>
                <c:pt idx="756">
                  <c:v>44039.58357638889</c:v>
                </c:pt>
                <c:pt idx="757">
                  <c:v>44039.58697916667</c:v>
                </c:pt>
                <c:pt idx="758">
                  <c:v>44039.590462962966</c:v>
                </c:pt>
                <c:pt idx="759">
                  <c:v>44039.593946759262</c:v>
                </c:pt>
                <c:pt idx="760">
                  <c:v>44039.597407407404</c:v>
                </c:pt>
                <c:pt idx="761">
                  <c:v>44039.600856481484</c:v>
                </c:pt>
                <c:pt idx="762">
                  <c:v>44039.604351851849</c:v>
                </c:pt>
                <c:pt idx="763">
                  <c:v>44039.607812499999</c:v>
                </c:pt>
                <c:pt idx="764">
                  <c:v>44039.611284722225</c:v>
                </c:pt>
                <c:pt idx="765">
                  <c:v>44039.614768518521</c:v>
                </c:pt>
                <c:pt idx="766">
                  <c:v>44039.61824074074</c:v>
                </c:pt>
                <c:pt idx="767">
                  <c:v>44039.619895833333</c:v>
                </c:pt>
                <c:pt idx="768">
                  <c:v>44039.621701388889</c:v>
                </c:pt>
                <c:pt idx="769">
                  <c:v>44039.625243055554</c:v>
                </c:pt>
                <c:pt idx="770">
                  <c:v>44039.628657407404</c:v>
                </c:pt>
                <c:pt idx="771">
                  <c:v>44039.632141203707</c:v>
                </c:pt>
                <c:pt idx="772">
                  <c:v>44039.635601851849</c:v>
                </c:pt>
                <c:pt idx="773">
                  <c:v>44039.636377314811</c:v>
                </c:pt>
                <c:pt idx="774">
                  <c:v>44039.639074074075</c:v>
                </c:pt>
                <c:pt idx="775">
                  <c:v>44039.642523148148</c:v>
                </c:pt>
                <c:pt idx="776">
                  <c:v>44039.64603009259</c:v>
                </c:pt>
                <c:pt idx="777">
                  <c:v>44039.64949074074</c:v>
                </c:pt>
                <c:pt idx="778">
                  <c:v>44039.652962962966</c:v>
                </c:pt>
                <c:pt idx="779">
                  <c:v>44039.656423611108</c:v>
                </c:pt>
                <c:pt idx="780">
                  <c:v>44039.659907407404</c:v>
                </c:pt>
                <c:pt idx="781">
                  <c:v>44039.663368055553</c:v>
                </c:pt>
                <c:pt idx="782">
                  <c:v>44039.666886574072</c:v>
                </c:pt>
                <c:pt idx="783">
                  <c:v>44039.670347222222</c:v>
                </c:pt>
                <c:pt idx="784">
                  <c:v>44039.673784722225</c:v>
                </c:pt>
                <c:pt idx="785">
                  <c:v>44039.677256944444</c:v>
                </c:pt>
                <c:pt idx="786">
                  <c:v>44039.68074074074</c:v>
                </c:pt>
                <c:pt idx="787">
                  <c:v>44039.684189814812</c:v>
                </c:pt>
                <c:pt idx="788">
                  <c:v>44039.687662037039</c:v>
                </c:pt>
                <c:pt idx="789">
                  <c:v>44039.691157407404</c:v>
                </c:pt>
                <c:pt idx="790">
                  <c:v>44039.694618055553</c:v>
                </c:pt>
                <c:pt idx="791">
                  <c:v>44039.698101851849</c:v>
                </c:pt>
                <c:pt idx="792">
                  <c:v>44039.701550925929</c:v>
                </c:pt>
                <c:pt idx="793">
                  <c:v>44039.705046296294</c:v>
                </c:pt>
                <c:pt idx="794">
                  <c:v>44039.708599537036</c:v>
                </c:pt>
                <c:pt idx="795">
                  <c:v>44039.71199074074</c:v>
                </c:pt>
                <c:pt idx="796">
                  <c:v>44039.715439814812</c:v>
                </c:pt>
                <c:pt idx="797">
                  <c:v>44039.718912037039</c:v>
                </c:pt>
                <c:pt idx="798">
                  <c:v>44039.722395833334</c:v>
                </c:pt>
                <c:pt idx="799">
                  <c:v>44039.72587962963</c:v>
                </c:pt>
                <c:pt idx="800">
                  <c:v>44039.729351851849</c:v>
                </c:pt>
                <c:pt idx="801">
                  <c:v>44039.732800925929</c:v>
                </c:pt>
                <c:pt idx="802">
                  <c:v>44039.736284722225</c:v>
                </c:pt>
                <c:pt idx="803">
                  <c:v>44039.739745370367</c:v>
                </c:pt>
                <c:pt idx="804">
                  <c:v>44039.74322916667</c:v>
                </c:pt>
                <c:pt idx="805">
                  <c:v>44039.746701388889</c:v>
                </c:pt>
                <c:pt idx="806">
                  <c:v>44039.750219907408</c:v>
                </c:pt>
                <c:pt idx="807">
                  <c:v>44039.753657407404</c:v>
                </c:pt>
                <c:pt idx="808">
                  <c:v>44039.757106481484</c:v>
                </c:pt>
                <c:pt idx="809">
                  <c:v>44039.760601851849</c:v>
                </c:pt>
                <c:pt idx="810">
                  <c:v>44039.764062499999</c:v>
                </c:pt>
                <c:pt idx="811">
                  <c:v>44039.767546296294</c:v>
                </c:pt>
                <c:pt idx="812">
                  <c:v>44039.77103009259</c:v>
                </c:pt>
                <c:pt idx="813">
                  <c:v>44039.774467592593</c:v>
                </c:pt>
                <c:pt idx="814">
                  <c:v>44039.777951388889</c:v>
                </c:pt>
                <c:pt idx="815">
                  <c:v>44039.781423611108</c:v>
                </c:pt>
                <c:pt idx="816">
                  <c:v>44039.784895833334</c:v>
                </c:pt>
                <c:pt idx="817">
                  <c:v>44039.788356481484</c:v>
                </c:pt>
                <c:pt idx="818">
                  <c:v>44039.791875000003</c:v>
                </c:pt>
                <c:pt idx="819">
                  <c:v>44039.795324074075</c:v>
                </c:pt>
                <c:pt idx="820">
                  <c:v>44039.798796296294</c:v>
                </c:pt>
                <c:pt idx="821">
                  <c:v>44039.802256944444</c:v>
                </c:pt>
                <c:pt idx="822">
                  <c:v>44039.80572916667</c:v>
                </c:pt>
                <c:pt idx="823">
                  <c:v>44039.809189814812</c:v>
                </c:pt>
                <c:pt idx="824">
                  <c:v>44039.812673611108</c:v>
                </c:pt>
                <c:pt idx="825">
                  <c:v>44039.816145833334</c:v>
                </c:pt>
                <c:pt idx="826">
                  <c:v>44039.81962962963</c:v>
                </c:pt>
                <c:pt idx="827">
                  <c:v>44039.823101851849</c:v>
                </c:pt>
                <c:pt idx="828">
                  <c:v>44039.826562499999</c:v>
                </c:pt>
                <c:pt idx="829">
                  <c:v>44039.830046296294</c:v>
                </c:pt>
                <c:pt idx="830">
                  <c:v>44039.831921296296</c:v>
                </c:pt>
                <c:pt idx="831">
                  <c:v>44039.83357638889</c:v>
                </c:pt>
                <c:pt idx="832">
                  <c:v>44039.836967592593</c:v>
                </c:pt>
                <c:pt idx="833">
                  <c:v>44039.840462962966</c:v>
                </c:pt>
                <c:pt idx="834">
                  <c:v>44039.843923611108</c:v>
                </c:pt>
                <c:pt idx="835">
                  <c:v>44039.847407407404</c:v>
                </c:pt>
                <c:pt idx="836">
                  <c:v>44039.850868055553</c:v>
                </c:pt>
                <c:pt idx="837">
                  <c:v>44039.85434027778</c:v>
                </c:pt>
                <c:pt idx="838">
                  <c:v>44039.857800925929</c:v>
                </c:pt>
                <c:pt idx="839">
                  <c:v>44039.861296296294</c:v>
                </c:pt>
                <c:pt idx="840">
                  <c:v>44039.864756944444</c:v>
                </c:pt>
                <c:pt idx="841">
                  <c:v>44039.86822916667</c:v>
                </c:pt>
                <c:pt idx="842">
                  <c:v>44039.871701388889</c:v>
                </c:pt>
                <c:pt idx="843">
                  <c:v>44039.875208333331</c:v>
                </c:pt>
                <c:pt idx="844">
                  <c:v>44039.878657407404</c:v>
                </c:pt>
                <c:pt idx="845">
                  <c:v>44039.882118055553</c:v>
                </c:pt>
                <c:pt idx="846">
                  <c:v>44039.885625000003</c:v>
                </c:pt>
                <c:pt idx="847">
                  <c:v>44039.889062499999</c:v>
                </c:pt>
                <c:pt idx="848">
                  <c:v>44039.892546296294</c:v>
                </c:pt>
                <c:pt idx="849">
                  <c:v>44039.896006944444</c:v>
                </c:pt>
                <c:pt idx="850">
                  <c:v>44039.899467592593</c:v>
                </c:pt>
                <c:pt idx="851">
                  <c:v>44039.902951388889</c:v>
                </c:pt>
                <c:pt idx="852">
                  <c:v>44039.906423611108</c:v>
                </c:pt>
                <c:pt idx="853">
                  <c:v>44039.909895833334</c:v>
                </c:pt>
                <c:pt idx="854">
                  <c:v>44039.913356481484</c:v>
                </c:pt>
                <c:pt idx="855">
                  <c:v>44039.916898148149</c:v>
                </c:pt>
                <c:pt idx="856">
                  <c:v>44039.920300925929</c:v>
                </c:pt>
                <c:pt idx="857">
                  <c:v>44039.923784722225</c:v>
                </c:pt>
                <c:pt idx="858">
                  <c:v>44039.92728009259</c:v>
                </c:pt>
                <c:pt idx="859">
                  <c:v>44039.93074074074</c:v>
                </c:pt>
                <c:pt idx="860">
                  <c:v>44039.934201388889</c:v>
                </c:pt>
                <c:pt idx="861">
                  <c:v>44039.937685185185</c:v>
                </c:pt>
                <c:pt idx="862">
                  <c:v>44039.941122685188</c:v>
                </c:pt>
                <c:pt idx="863">
                  <c:v>44039.944606481484</c:v>
                </c:pt>
                <c:pt idx="864">
                  <c:v>44039.948055555556</c:v>
                </c:pt>
                <c:pt idx="865">
                  <c:v>44039.951539351852</c:v>
                </c:pt>
                <c:pt idx="866">
                  <c:v>44039.954988425925</c:v>
                </c:pt>
                <c:pt idx="867">
                  <c:v>44039.958541666667</c:v>
                </c:pt>
                <c:pt idx="868">
                  <c:v>44039.961944444447</c:v>
                </c:pt>
                <c:pt idx="869">
                  <c:v>44039.965416666666</c:v>
                </c:pt>
                <c:pt idx="870">
                  <c:v>44039.966886574075</c:v>
                </c:pt>
                <c:pt idx="871">
                  <c:v>44039.968888888892</c:v>
                </c:pt>
                <c:pt idx="872">
                  <c:v>44039.972361111111</c:v>
                </c:pt>
                <c:pt idx="873">
                  <c:v>44039.975821759261</c:v>
                </c:pt>
                <c:pt idx="874">
                  <c:v>44039.979305555556</c:v>
                </c:pt>
                <c:pt idx="875">
                  <c:v>44039.982777777775</c:v>
                </c:pt>
                <c:pt idx="876">
                  <c:v>44039.986250000002</c:v>
                </c:pt>
                <c:pt idx="877">
                  <c:v>44039.989722222221</c:v>
                </c:pt>
                <c:pt idx="878">
                  <c:v>44039.993194444447</c:v>
                </c:pt>
                <c:pt idx="879">
                  <c:v>44039.996666666666</c:v>
                </c:pt>
                <c:pt idx="880">
                  <c:v>44040.000196759262</c:v>
                </c:pt>
                <c:pt idx="881">
                  <c:v>44040.003611111111</c:v>
                </c:pt>
                <c:pt idx="882">
                  <c:v>44040.00708333333</c:v>
                </c:pt>
                <c:pt idx="883">
                  <c:v>44040.010555555556</c:v>
                </c:pt>
                <c:pt idx="884">
                  <c:v>44040.014027777775</c:v>
                </c:pt>
                <c:pt idx="885">
                  <c:v>44040.017500000002</c:v>
                </c:pt>
                <c:pt idx="886">
                  <c:v>44040.020972222221</c:v>
                </c:pt>
                <c:pt idx="887">
                  <c:v>44040.02443287037</c:v>
                </c:pt>
                <c:pt idx="888">
                  <c:v>44040.027928240743</c:v>
                </c:pt>
                <c:pt idx="889">
                  <c:v>44040.031388888892</c:v>
                </c:pt>
                <c:pt idx="890">
                  <c:v>44040.034872685188</c:v>
                </c:pt>
                <c:pt idx="891">
                  <c:v>44040.038344907407</c:v>
                </c:pt>
                <c:pt idx="892">
                  <c:v>44040.041851851849</c:v>
                </c:pt>
                <c:pt idx="893">
                  <c:v>44040.045289351852</c:v>
                </c:pt>
                <c:pt idx="894">
                  <c:v>44040.048738425925</c:v>
                </c:pt>
                <c:pt idx="895">
                  <c:v>44040.052222222221</c:v>
                </c:pt>
                <c:pt idx="896">
                  <c:v>44040.05568287037</c:v>
                </c:pt>
                <c:pt idx="897">
                  <c:v>44040.059166666666</c:v>
                </c:pt>
                <c:pt idx="898">
                  <c:v>44040.062627314815</c:v>
                </c:pt>
                <c:pt idx="899">
                  <c:v>44040.066099537034</c:v>
                </c:pt>
                <c:pt idx="900">
                  <c:v>44040.06958333333</c:v>
                </c:pt>
                <c:pt idx="901">
                  <c:v>44040.07304398148</c:v>
                </c:pt>
                <c:pt idx="902">
                  <c:v>44040.076527777775</c:v>
                </c:pt>
                <c:pt idx="903">
                  <c:v>44040.080011574071</c:v>
                </c:pt>
                <c:pt idx="904">
                  <c:v>44040.083506944444</c:v>
                </c:pt>
                <c:pt idx="905">
                  <c:v>44040.08693287037</c:v>
                </c:pt>
                <c:pt idx="906">
                  <c:v>44040.090416666666</c:v>
                </c:pt>
                <c:pt idx="907">
                  <c:v>44040.093888888892</c:v>
                </c:pt>
                <c:pt idx="908">
                  <c:v>44040.097361111111</c:v>
                </c:pt>
                <c:pt idx="909">
                  <c:v>44040.100821759261</c:v>
                </c:pt>
                <c:pt idx="910">
                  <c:v>44040.10429398148</c:v>
                </c:pt>
                <c:pt idx="911">
                  <c:v>44040.107754629629</c:v>
                </c:pt>
                <c:pt idx="912">
                  <c:v>44040.111238425925</c:v>
                </c:pt>
                <c:pt idx="913">
                  <c:v>44040.114710648151</c:v>
                </c:pt>
                <c:pt idx="914">
                  <c:v>44040.118194444447</c:v>
                </c:pt>
                <c:pt idx="915">
                  <c:v>44040.121678240743</c:v>
                </c:pt>
                <c:pt idx="916">
                  <c:v>44040.125173611108</c:v>
                </c:pt>
                <c:pt idx="917">
                  <c:v>44040.128599537034</c:v>
                </c:pt>
                <c:pt idx="918">
                  <c:v>44040.13208333333</c:v>
                </c:pt>
                <c:pt idx="919">
                  <c:v>44040.13554398148</c:v>
                </c:pt>
                <c:pt idx="920">
                  <c:v>44040.139016203706</c:v>
                </c:pt>
                <c:pt idx="921">
                  <c:v>44040.142500000002</c:v>
                </c:pt>
                <c:pt idx="922">
                  <c:v>44040.145972222221</c:v>
                </c:pt>
                <c:pt idx="923">
                  <c:v>44040.14943287037</c:v>
                </c:pt>
                <c:pt idx="924">
                  <c:v>44040.152928240743</c:v>
                </c:pt>
                <c:pt idx="925">
                  <c:v>44040.156388888892</c:v>
                </c:pt>
                <c:pt idx="926">
                  <c:v>44040.159861111111</c:v>
                </c:pt>
                <c:pt idx="927">
                  <c:v>44040.163344907407</c:v>
                </c:pt>
                <c:pt idx="928">
                  <c:v>44040.166875000003</c:v>
                </c:pt>
                <c:pt idx="929">
                  <c:v>44040.170266203706</c:v>
                </c:pt>
                <c:pt idx="930">
                  <c:v>44040.173738425925</c:v>
                </c:pt>
                <c:pt idx="931">
                  <c:v>44040.177210648151</c:v>
                </c:pt>
                <c:pt idx="932">
                  <c:v>44040.180694444447</c:v>
                </c:pt>
                <c:pt idx="933">
                  <c:v>44040.184166666666</c:v>
                </c:pt>
                <c:pt idx="934">
                  <c:v>44040.187650462962</c:v>
                </c:pt>
                <c:pt idx="935">
                  <c:v>44040.191111111111</c:v>
                </c:pt>
                <c:pt idx="936">
                  <c:v>44040.19458333333</c:v>
                </c:pt>
                <c:pt idx="937">
                  <c:v>44040.198055555556</c:v>
                </c:pt>
                <c:pt idx="938">
                  <c:v>44040.201527777775</c:v>
                </c:pt>
                <c:pt idx="939">
                  <c:v>44040.205023148148</c:v>
                </c:pt>
                <c:pt idx="940">
                  <c:v>44040.208518518521</c:v>
                </c:pt>
                <c:pt idx="941">
                  <c:v>44040.21193287037</c:v>
                </c:pt>
                <c:pt idx="942">
                  <c:v>44040.215405092589</c:v>
                </c:pt>
                <c:pt idx="943">
                  <c:v>44040.218888888892</c:v>
                </c:pt>
                <c:pt idx="944">
                  <c:v>44040.222384259258</c:v>
                </c:pt>
                <c:pt idx="945">
                  <c:v>44040.22583333333</c:v>
                </c:pt>
                <c:pt idx="946">
                  <c:v>44040.229317129626</c:v>
                </c:pt>
                <c:pt idx="947">
                  <c:v>44040.232777777775</c:v>
                </c:pt>
                <c:pt idx="948">
                  <c:v>44040.236250000002</c:v>
                </c:pt>
                <c:pt idx="949">
                  <c:v>44040.239722222221</c:v>
                </c:pt>
                <c:pt idx="950">
                  <c:v>44040.243194444447</c:v>
                </c:pt>
                <c:pt idx="951">
                  <c:v>44040.246678240743</c:v>
                </c:pt>
                <c:pt idx="952">
                  <c:v>44040.250173611108</c:v>
                </c:pt>
                <c:pt idx="953">
                  <c:v>44040.253599537034</c:v>
                </c:pt>
                <c:pt idx="954">
                  <c:v>44040.257071759261</c:v>
                </c:pt>
                <c:pt idx="955">
                  <c:v>44040.26054398148</c:v>
                </c:pt>
                <c:pt idx="956">
                  <c:v>44040.264027777775</c:v>
                </c:pt>
                <c:pt idx="957">
                  <c:v>44040.267500000002</c:v>
                </c:pt>
                <c:pt idx="958">
                  <c:v>44040.270960648151</c:v>
                </c:pt>
                <c:pt idx="959">
                  <c:v>44040.27443287037</c:v>
                </c:pt>
                <c:pt idx="960">
                  <c:v>44040.277905092589</c:v>
                </c:pt>
                <c:pt idx="961">
                  <c:v>44040.281377314815</c:v>
                </c:pt>
                <c:pt idx="962">
                  <c:v>44040.284849537034</c:v>
                </c:pt>
                <c:pt idx="963">
                  <c:v>44040.288344907407</c:v>
                </c:pt>
                <c:pt idx="964">
                  <c:v>44040.29184027778</c:v>
                </c:pt>
                <c:pt idx="965">
                  <c:v>44040.295266203706</c:v>
                </c:pt>
                <c:pt idx="966">
                  <c:v>44040.298761574071</c:v>
                </c:pt>
                <c:pt idx="967">
                  <c:v>44040.302233796298</c:v>
                </c:pt>
                <c:pt idx="968">
                  <c:v>44040.305706018517</c:v>
                </c:pt>
                <c:pt idx="969">
                  <c:v>44040.309166666666</c:v>
                </c:pt>
                <c:pt idx="970">
                  <c:v>44040.312638888892</c:v>
                </c:pt>
                <c:pt idx="971">
                  <c:v>44040.316099537034</c:v>
                </c:pt>
                <c:pt idx="972">
                  <c:v>44040.319571759261</c:v>
                </c:pt>
                <c:pt idx="973">
                  <c:v>44040.32304398148</c:v>
                </c:pt>
                <c:pt idx="974">
                  <c:v>44040.326527777775</c:v>
                </c:pt>
                <c:pt idx="975">
                  <c:v>44040.330023148148</c:v>
                </c:pt>
                <c:pt idx="976">
                  <c:v>44040.333518518521</c:v>
                </c:pt>
                <c:pt idx="977">
                  <c:v>44040.336944444447</c:v>
                </c:pt>
                <c:pt idx="978">
                  <c:v>44040.340405092589</c:v>
                </c:pt>
                <c:pt idx="979">
                  <c:v>44040.343888888892</c:v>
                </c:pt>
                <c:pt idx="980">
                  <c:v>44040.347361111111</c:v>
                </c:pt>
                <c:pt idx="981">
                  <c:v>44040.350821759261</c:v>
                </c:pt>
                <c:pt idx="982">
                  <c:v>44040.354305555556</c:v>
                </c:pt>
                <c:pt idx="983">
                  <c:v>44040.357777777775</c:v>
                </c:pt>
                <c:pt idx="984">
                  <c:v>44040.361238425925</c:v>
                </c:pt>
                <c:pt idx="985">
                  <c:v>44040.364722222221</c:v>
                </c:pt>
                <c:pt idx="986">
                  <c:v>44040.368194444447</c:v>
                </c:pt>
                <c:pt idx="987">
                  <c:v>44040.371666666666</c:v>
                </c:pt>
                <c:pt idx="988">
                  <c:v>44040.375185185185</c:v>
                </c:pt>
                <c:pt idx="989">
                  <c:v>44040.378599537034</c:v>
                </c:pt>
                <c:pt idx="990">
                  <c:v>44040.382071759261</c:v>
                </c:pt>
                <c:pt idx="991">
                  <c:v>44040.385555555556</c:v>
                </c:pt>
                <c:pt idx="992">
                  <c:v>44040.389039351852</c:v>
                </c:pt>
                <c:pt idx="993">
                  <c:v>44040.392523148148</c:v>
                </c:pt>
                <c:pt idx="994">
                  <c:v>44040.395995370367</c:v>
                </c:pt>
                <c:pt idx="995">
                  <c:v>44040.399467592593</c:v>
                </c:pt>
                <c:pt idx="996">
                  <c:v>44040.402939814812</c:v>
                </c:pt>
                <c:pt idx="997">
                  <c:v>44040.406412037039</c:v>
                </c:pt>
                <c:pt idx="998">
                  <c:v>44040.409895833334</c:v>
                </c:pt>
                <c:pt idx="999">
                  <c:v>44040.413368055553</c:v>
                </c:pt>
                <c:pt idx="1000">
                  <c:v>44040.416886574072</c:v>
                </c:pt>
                <c:pt idx="1001">
                  <c:v>44040.420300925929</c:v>
                </c:pt>
                <c:pt idx="1002">
                  <c:v>44040.423773148148</c:v>
                </c:pt>
                <c:pt idx="1003">
                  <c:v>44040.427256944444</c:v>
                </c:pt>
                <c:pt idx="1004">
                  <c:v>44040.43074074074</c:v>
                </c:pt>
                <c:pt idx="1005">
                  <c:v>44040.434189814812</c:v>
                </c:pt>
                <c:pt idx="1006">
                  <c:v>44040.437673611108</c:v>
                </c:pt>
                <c:pt idx="1007">
                  <c:v>44040.441122685188</c:v>
                </c:pt>
                <c:pt idx="1008">
                  <c:v>44040.444618055553</c:v>
                </c:pt>
                <c:pt idx="1009">
                  <c:v>44040.448078703703</c:v>
                </c:pt>
                <c:pt idx="1010">
                  <c:v>44040.451562499999</c:v>
                </c:pt>
                <c:pt idx="1011">
                  <c:v>44040.455046296294</c:v>
                </c:pt>
                <c:pt idx="1012">
                  <c:v>44040.458541666667</c:v>
                </c:pt>
                <c:pt idx="1013">
                  <c:v>44040.462048611109</c:v>
                </c:pt>
                <c:pt idx="1014">
                  <c:v>44040.465428240743</c:v>
                </c:pt>
                <c:pt idx="1015">
                  <c:v>44040.468912037039</c:v>
                </c:pt>
                <c:pt idx="1016">
                  <c:v>44040.472384259258</c:v>
                </c:pt>
                <c:pt idx="1017">
                  <c:v>44040.475972222222</c:v>
                </c:pt>
                <c:pt idx="1018">
                  <c:v>44040.479375000003</c:v>
                </c:pt>
                <c:pt idx="1019">
                  <c:v>44040.482789351852</c:v>
                </c:pt>
                <c:pt idx="1020">
                  <c:v>44040.486284722225</c:v>
                </c:pt>
                <c:pt idx="1021">
                  <c:v>44040.489745370367</c:v>
                </c:pt>
                <c:pt idx="1022">
                  <c:v>44040.493333333332</c:v>
                </c:pt>
                <c:pt idx="1023">
                  <c:v>44040.496701388889</c:v>
                </c:pt>
                <c:pt idx="1024">
                  <c:v>44040.500208333331</c:v>
                </c:pt>
                <c:pt idx="1025">
                  <c:v>44040.503634259258</c:v>
                </c:pt>
                <c:pt idx="1026">
                  <c:v>44040.507118055553</c:v>
                </c:pt>
                <c:pt idx="1027">
                  <c:v>44040.510694444441</c:v>
                </c:pt>
                <c:pt idx="1028">
                  <c:v>44040.514050925929</c:v>
                </c:pt>
                <c:pt idx="1029">
                  <c:v>44040.517511574071</c:v>
                </c:pt>
                <c:pt idx="1030">
                  <c:v>44040.521018518521</c:v>
                </c:pt>
                <c:pt idx="1031">
                  <c:v>44040.52447916667</c:v>
                </c:pt>
                <c:pt idx="1032">
                  <c:v>44040.527939814812</c:v>
                </c:pt>
                <c:pt idx="1033">
                  <c:v>44040.531435185185</c:v>
                </c:pt>
                <c:pt idx="1034">
                  <c:v>44040.534918981481</c:v>
                </c:pt>
                <c:pt idx="1035">
                  <c:v>44040.538414351853</c:v>
                </c:pt>
                <c:pt idx="1036">
                  <c:v>44040.541875000003</c:v>
                </c:pt>
                <c:pt idx="1037">
                  <c:v>44040.545312499999</c:v>
                </c:pt>
                <c:pt idx="1038">
                  <c:v>44040.548784722225</c:v>
                </c:pt>
                <c:pt idx="1039">
                  <c:v>44040.552256944444</c:v>
                </c:pt>
                <c:pt idx="1040">
                  <c:v>44040.55572916667</c:v>
                </c:pt>
                <c:pt idx="1041">
                  <c:v>44040.559189814812</c:v>
                </c:pt>
                <c:pt idx="1042">
                  <c:v>44040.562662037039</c:v>
                </c:pt>
                <c:pt idx="1043">
                  <c:v>44040.566134259258</c:v>
                </c:pt>
                <c:pt idx="1044">
                  <c:v>44040.569618055553</c:v>
                </c:pt>
                <c:pt idx="1045">
                  <c:v>44040.57309027778</c:v>
                </c:pt>
                <c:pt idx="1046">
                  <c:v>44040.576562499999</c:v>
                </c:pt>
                <c:pt idx="1047">
                  <c:v>44040.580034722225</c:v>
                </c:pt>
                <c:pt idx="1048">
                  <c:v>44040.583553240744</c:v>
                </c:pt>
                <c:pt idx="1049">
                  <c:v>44040.58697916667</c:v>
                </c:pt>
                <c:pt idx="1050">
                  <c:v>44040.590428240743</c:v>
                </c:pt>
                <c:pt idx="1051">
                  <c:v>44040.593935185185</c:v>
                </c:pt>
                <c:pt idx="1052">
                  <c:v>44040.597418981481</c:v>
                </c:pt>
                <c:pt idx="1053">
                  <c:v>44040.600868055553</c:v>
                </c:pt>
                <c:pt idx="1054">
                  <c:v>44040.604351851849</c:v>
                </c:pt>
                <c:pt idx="1055">
                  <c:v>44040.607812499999</c:v>
                </c:pt>
                <c:pt idx="1056">
                  <c:v>44040.611296296294</c:v>
                </c:pt>
                <c:pt idx="1057">
                  <c:v>44040.614768518521</c:v>
                </c:pt>
                <c:pt idx="1058">
                  <c:v>44040.61824074074</c:v>
                </c:pt>
                <c:pt idx="1059">
                  <c:v>44040.621724537035</c:v>
                </c:pt>
                <c:pt idx="1060">
                  <c:v>44040.625243055554</c:v>
                </c:pt>
                <c:pt idx="1061">
                  <c:v>44040.628645833334</c:v>
                </c:pt>
                <c:pt idx="1062">
                  <c:v>44040.632118055553</c:v>
                </c:pt>
                <c:pt idx="1063">
                  <c:v>44040.63559027778</c:v>
                </c:pt>
                <c:pt idx="1064">
                  <c:v>44040.639062499999</c:v>
                </c:pt>
                <c:pt idx="1065">
                  <c:v>44040.642546296294</c:v>
                </c:pt>
                <c:pt idx="1066">
                  <c:v>44040.645995370367</c:v>
                </c:pt>
                <c:pt idx="1067">
                  <c:v>44040.64947916667</c:v>
                </c:pt>
                <c:pt idx="1068">
                  <c:v>44040.652951388889</c:v>
                </c:pt>
                <c:pt idx="1069">
                  <c:v>44040.656423611108</c:v>
                </c:pt>
                <c:pt idx="1070">
                  <c:v>44040.659930555557</c:v>
                </c:pt>
                <c:pt idx="1071">
                  <c:v>44040.663368055553</c:v>
                </c:pt>
                <c:pt idx="1072">
                  <c:v>44040.666898148149</c:v>
                </c:pt>
                <c:pt idx="1073">
                  <c:v>44040.670335648145</c:v>
                </c:pt>
                <c:pt idx="1074">
                  <c:v>44040.673784722225</c:v>
                </c:pt>
                <c:pt idx="1075">
                  <c:v>44040.677245370367</c:v>
                </c:pt>
                <c:pt idx="1076">
                  <c:v>44040.68072916667</c:v>
                </c:pt>
                <c:pt idx="1077">
                  <c:v>44040.684189814812</c:v>
                </c:pt>
                <c:pt idx="1078">
                  <c:v>44040.687685185185</c:v>
                </c:pt>
                <c:pt idx="1079">
                  <c:v>44040.691134259258</c:v>
                </c:pt>
                <c:pt idx="1080">
                  <c:v>44040.694606481484</c:v>
                </c:pt>
                <c:pt idx="1081">
                  <c:v>44040.695856481485</c:v>
                </c:pt>
                <c:pt idx="1082">
                  <c:v>44040.696215277778</c:v>
                </c:pt>
                <c:pt idx="1083">
                  <c:v>44040.69809027778</c:v>
                </c:pt>
                <c:pt idx="1084">
                  <c:v>44040.701574074075</c:v>
                </c:pt>
                <c:pt idx="1085">
                  <c:v>44040.705034722225</c:v>
                </c:pt>
                <c:pt idx="1086">
                  <c:v>44040.70857638889</c:v>
                </c:pt>
                <c:pt idx="1087">
                  <c:v>44040.712002314816</c:v>
                </c:pt>
                <c:pt idx="1088">
                  <c:v>44040.715451388889</c:v>
                </c:pt>
                <c:pt idx="1089">
                  <c:v>44040.716365740744</c:v>
                </c:pt>
                <c:pt idx="1090">
                  <c:v>44040.718831018516</c:v>
                </c:pt>
                <c:pt idx="1091">
                  <c:v>44040.71912037037</c:v>
                </c:pt>
                <c:pt idx="1092">
                  <c:v>44040.722395833334</c:v>
                </c:pt>
                <c:pt idx="1093">
                  <c:v>44040.725868055553</c:v>
                </c:pt>
                <c:pt idx="1094">
                  <c:v>44040.72934027778</c:v>
                </c:pt>
                <c:pt idx="1095">
                  <c:v>44040.732800925929</c:v>
                </c:pt>
                <c:pt idx="1096">
                  <c:v>44040.736273148148</c:v>
                </c:pt>
                <c:pt idx="1097">
                  <c:v>44040.739745370367</c:v>
                </c:pt>
                <c:pt idx="1098">
                  <c:v>44040.743252314816</c:v>
                </c:pt>
                <c:pt idx="1099">
                  <c:v>44040.746712962966</c:v>
                </c:pt>
                <c:pt idx="1100">
                  <c:v>44040.750231481485</c:v>
                </c:pt>
                <c:pt idx="1101">
                  <c:v>44040.753657407404</c:v>
                </c:pt>
                <c:pt idx="1102">
                  <c:v>44040.757118055553</c:v>
                </c:pt>
                <c:pt idx="1103">
                  <c:v>44040.760601851849</c:v>
                </c:pt>
                <c:pt idx="1104">
                  <c:v>44040.764062499999</c:v>
                </c:pt>
                <c:pt idx="1105">
                  <c:v>44040.767523148148</c:v>
                </c:pt>
                <c:pt idx="1106">
                  <c:v>44040.771018518521</c:v>
                </c:pt>
                <c:pt idx="1107">
                  <c:v>44040.77449074074</c:v>
                </c:pt>
                <c:pt idx="1108">
                  <c:v>44040.777939814812</c:v>
                </c:pt>
                <c:pt idx="1109">
                  <c:v>44040.781435185185</c:v>
                </c:pt>
                <c:pt idx="1110">
                  <c:v>44040.784907407404</c:v>
                </c:pt>
                <c:pt idx="1111">
                  <c:v>44040.788391203707</c:v>
                </c:pt>
                <c:pt idx="1112">
                  <c:v>44040.791898148149</c:v>
                </c:pt>
                <c:pt idx="1113">
                  <c:v>44040.795312499999</c:v>
                </c:pt>
                <c:pt idx="1114">
                  <c:v>44040.798784722225</c:v>
                </c:pt>
                <c:pt idx="1115">
                  <c:v>44040.80228009259</c:v>
                </c:pt>
                <c:pt idx="1116">
                  <c:v>44040.80572916667</c:v>
                </c:pt>
                <c:pt idx="1117">
                  <c:v>44040.809224537035</c:v>
                </c:pt>
                <c:pt idx="1118">
                  <c:v>44040.812696759262</c:v>
                </c:pt>
                <c:pt idx="1119">
                  <c:v>44040.816145833334</c:v>
                </c:pt>
                <c:pt idx="1120">
                  <c:v>44040.819618055553</c:v>
                </c:pt>
                <c:pt idx="1121">
                  <c:v>44040.823101851849</c:v>
                </c:pt>
                <c:pt idx="1122">
                  <c:v>44040.826585648145</c:v>
                </c:pt>
                <c:pt idx="1123">
                  <c:v>44040.830046296294</c:v>
                </c:pt>
                <c:pt idx="1124">
                  <c:v>44040.833564814813</c:v>
                </c:pt>
                <c:pt idx="1125">
                  <c:v>44040.83697916667</c:v>
                </c:pt>
                <c:pt idx="1126">
                  <c:v>44040.840462962966</c:v>
                </c:pt>
                <c:pt idx="1127">
                  <c:v>44040.843923611108</c:v>
                </c:pt>
                <c:pt idx="1128">
                  <c:v>44040.847395833334</c:v>
                </c:pt>
                <c:pt idx="1129">
                  <c:v>44040.85087962963</c:v>
                </c:pt>
                <c:pt idx="1130">
                  <c:v>44040.85434027778</c:v>
                </c:pt>
                <c:pt idx="1131">
                  <c:v>44040.857812499999</c:v>
                </c:pt>
                <c:pt idx="1132">
                  <c:v>44040.861296296294</c:v>
                </c:pt>
                <c:pt idx="1133">
                  <c:v>44040.864756944444</c:v>
                </c:pt>
                <c:pt idx="1134">
                  <c:v>44040.86824074074</c:v>
                </c:pt>
                <c:pt idx="1135">
                  <c:v>44040.871712962966</c:v>
                </c:pt>
                <c:pt idx="1136">
                  <c:v>44040.875243055554</c:v>
                </c:pt>
                <c:pt idx="1137">
                  <c:v>44040.878645833334</c:v>
                </c:pt>
                <c:pt idx="1138">
                  <c:v>44040.882118055553</c:v>
                </c:pt>
                <c:pt idx="1139">
                  <c:v>44040.88559027778</c:v>
                </c:pt>
                <c:pt idx="1140">
                  <c:v>44040.889074074075</c:v>
                </c:pt>
                <c:pt idx="1141">
                  <c:v>44040.892546296294</c:v>
                </c:pt>
                <c:pt idx="1142">
                  <c:v>44040.896018518521</c:v>
                </c:pt>
                <c:pt idx="1143">
                  <c:v>44040.89947916667</c:v>
                </c:pt>
                <c:pt idx="1144">
                  <c:v>44040.902962962966</c:v>
                </c:pt>
                <c:pt idx="1145">
                  <c:v>44040.906435185185</c:v>
                </c:pt>
                <c:pt idx="1146">
                  <c:v>44040.909895833334</c:v>
                </c:pt>
                <c:pt idx="1147">
                  <c:v>44040.913368055553</c:v>
                </c:pt>
                <c:pt idx="1148">
                  <c:v>44040.916898148149</c:v>
                </c:pt>
                <c:pt idx="1149">
                  <c:v>44040.920324074075</c:v>
                </c:pt>
                <c:pt idx="1150">
                  <c:v>44040.923784722225</c:v>
                </c:pt>
                <c:pt idx="1151">
                  <c:v>44040.927256944444</c:v>
                </c:pt>
                <c:pt idx="1152">
                  <c:v>44040.93072916667</c:v>
                </c:pt>
                <c:pt idx="1153">
                  <c:v>44040.934189814812</c:v>
                </c:pt>
                <c:pt idx="1154">
                  <c:v>44040.937685185185</c:v>
                </c:pt>
                <c:pt idx="1155">
                  <c:v>44040.941157407404</c:v>
                </c:pt>
                <c:pt idx="1156">
                  <c:v>44040.944652777776</c:v>
                </c:pt>
                <c:pt idx="1157">
                  <c:v>44040.948113425926</c:v>
                </c:pt>
                <c:pt idx="1158">
                  <c:v>44040.951574074075</c:v>
                </c:pt>
                <c:pt idx="1159">
                  <c:v>44040.955069444448</c:v>
                </c:pt>
                <c:pt idx="1160">
                  <c:v>44040.95857638889</c:v>
                </c:pt>
                <c:pt idx="1161">
                  <c:v>44040.961967592593</c:v>
                </c:pt>
                <c:pt idx="1162">
                  <c:v>44040.965462962966</c:v>
                </c:pt>
                <c:pt idx="1163">
                  <c:v>44040.968935185185</c:v>
                </c:pt>
                <c:pt idx="1164">
                  <c:v>44040.972384259258</c:v>
                </c:pt>
                <c:pt idx="1165">
                  <c:v>44040.97587962963</c:v>
                </c:pt>
                <c:pt idx="1166">
                  <c:v>44040.979305555556</c:v>
                </c:pt>
                <c:pt idx="1167">
                  <c:v>44040.982777777775</c:v>
                </c:pt>
                <c:pt idx="1168">
                  <c:v>44040.986250000002</c:v>
                </c:pt>
                <c:pt idx="1169">
                  <c:v>44040.989733796298</c:v>
                </c:pt>
                <c:pt idx="1170">
                  <c:v>44040.993194444447</c:v>
                </c:pt>
                <c:pt idx="1171">
                  <c:v>44040.996655092589</c:v>
                </c:pt>
                <c:pt idx="1172">
                  <c:v>44041.000358796293</c:v>
                </c:pt>
                <c:pt idx="1173">
                  <c:v>44041.003622685188</c:v>
                </c:pt>
                <c:pt idx="1174">
                  <c:v>44041.00708333333</c:v>
                </c:pt>
                <c:pt idx="1175">
                  <c:v>44041.01054398148</c:v>
                </c:pt>
                <c:pt idx="1176">
                  <c:v>44041.014027777775</c:v>
                </c:pt>
                <c:pt idx="1177">
                  <c:v>44041.017511574071</c:v>
                </c:pt>
                <c:pt idx="1178">
                  <c:v>44041.020972222221</c:v>
                </c:pt>
                <c:pt idx="1179">
                  <c:v>44041.024444444447</c:v>
                </c:pt>
                <c:pt idx="1180">
                  <c:v>44041.027916666666</c:v>
                </c:pt>
                <c:pt idx="1181">
                  <c:v>44041.031388888892</c:v>
                </c:pt>
                <c:pt idx="1182">
                  <c:v>44041.034837962965</c:v>
                </c:pt>
                <c:pt idx="1183">
                  <c:v>44041.03833333333</c:v>
                </c:pt>
                <c:pt idx="1184">
                  <c:v>44041.041875000003</c:v>
                </c:pt>
                <c:pt idx="1185">
                  <c:v>44041.045266203706</c:v>
                </c:pt>
                <c:pt idx="1186">
                  <c:v>44041.048738425925</c:v>
                </c:pt>
                <c:pt idx="1187">
                  <c:v>44041.052222222221</c:v>
                </c:pt>
                <c:pt idx="1188">
                  <c:v>44041.05568287037</c:v>
                </c:pt>
                <c:pt idx="1189">
                  <c:v>44041.059155092589</c:v>
                </c:pt>
                <c:pt idx="1190">
                  <c:v>44041.062615740739</c:v>
                </c:pt>
                <c:pt idx="1191">
                  <c:v>44041.066087962965</c:v>
                </c:pt>
                <c:pt idx="1192">
                  <c:v>44041.069560185184</c:v>
                </c:pt>
                <c:pt idx="1193">
                  <c:v>44041.07303240741</c:v>
                </c:pt>
                <c:pt idx="1194">
                  <c:v>44041.076516203706</c:v>
                </c:pt>
                <c:pt idx="1195">
                  <c:v>44041.079988425925</c:v>
                </c:pt>
                <c:pt idx="1196">
                  <c:v>44041.083495370367</c:v>
                </c:pt>
                <c:pt idx="1197">
                  <c:v>44041.086921296293</c:v>
                </c:pt>
                <c:pt idx="1198">
                  <c:v>44041.090405092589</c:v>
                </c:pt>
                <c:pt idx="1199">
                  <c:v>44041.093877314815</c:v>
                </c:pt>
                <c:pt idx="1200">
                  <c:v>44041.097349537034</c:v>
                </c:pt>
                <c:pt idx="1201">
                  <c:v>44041.100821759261</c:v>
                </c:pt>
                <c:pt idx="1202">
                  <c:v>44041.10429398148</c:v>
                </c:pt>
                <c:pt idx="1203">
                  <c:v>44041.107777777775</c:v>
                </c:pt>
                <c:pt idx="1204">
                  <c:v>44041.111238425925</c:v>
                </c:pt>
                <c:pt idx="1205">
                  <c:v>44041.114699074074</c:v>
                </c:pt>
                <c:pt idx="1206">
                  <c:v>44041.11818287037</c:v>
                </c:pt>
                <c:pt idx="1207">
                  <c:v>44041.121666666666</c:v>
                </c:pt>
                <c:pt idx="1208">
                  <c:v>44041.125196759262</c:v>
                </c:pt>
                <c:pt idx="1209">
                  <c:v>44041.128599537034</c:v>
                </c:pt>
                <c:pt idx="1210">
                  <c:v>44041.132071759261</c:v>
                </c:pt>
                <c:pt idx="1211">
                  <c:v>44041.13554398148</c:v>
                </c:pt>
                <c:pt idx="1212">
                  <c:v>44041.139027777775</c:v>
                </c:pt>
                <c:pt idx="1213">
                  <c:v>44041.142488425925</c:v>
                </c:pt>
                <c:pt idx="1214">
                  <c:v>44041.145960648151</c:v>
                </c:pt>
                <c:pt idx="1215">
                  <c:v>44041.149421296293</c:v>
                </c:pt>
                <c:pt idx="1216">
                  <c:v>44041.152916666666</c:v>
                </c:pt>
                <c:pt idx="1217">
                  <c:v>44041.156388888892</c:v>
                </c:pt>
                <c:pt idx="1218">
                  <c:v>44041.159872685188</c:v>
                </c:pt>
                <c:pt idx="1219">
                  <c:v>44041.16333333333</c:v>
                </c:pt>
                <c:pt idx="1220">
                  <c:v>44041.166851851849</c:v>
                </c:pt>
                <c:pt idx="1221">
                  <c:v>44041.170266203706</c:v>
                </c:pt>
                <c:pt idx="1222">
                  <c:v>44041.173738425925</c:v>
                </c:pt>
                <c:pt idx="1223">
                  <c:v>44041.177222222221</c:v>
                </c:pt>
                <c:pt idx="1224">
                  <c:v>44041.18068287037</c:v>
                </c:pt>
                <c:pt idx="1225">
                  <c:v>44041.184166666666</c:v>
                </c:pt>
                <c:pt idx="1226">
                  <c:v>44041.187638888892</c:v>
                </c:pt>
                <c:pt idx="1227">
                  <c:v>44041.191111111111</c:v>
                </c:pt>
                <c:pt idx="1228">
                  <c:v>44041.194571759261</c:v>
                </c:pt>
                <c:pt idx="1229">
                  <c:v>44041.198055555556</c:v>
                </c:pt>
                <c:pt idx="1230">
                  <c:v>44041.201527777775</c:v>
                </c:pt>
                <c:pt idx="1231">
                  <c:v>44041.205011574071</c:v>
                </c:pt>
                <c:pt idx="1232">
                  <c:v>44041.208506944444</c:v>
                </c:pt>
                <c:pt idx="1233">
                  <c:v>44041.211944444447</c:v>
                </c:pt>
                <c:pt idx="1234">
                  <c:v>44041.215405092589</c:v>
                </c:pt>
                <c:pt idx="1235">
                  <c:v>44041.218877314815</c:v>
                </c:pt>
                <c:pt idx="1236">
                  <c:v>44041.222349537034</c:v>
                </c:pt>
                <c:pt idx="1237">
                  <c:v>44041.22583333333</c:v>
                </c:pt>
                <c:pt idx="1238">
                  <c:v>44041.22929398148</c:v>
                </c:pt>
                <c:pt idx="1239">
                  <c:v>44041.232766203706</c:v>
                </c:pt>
                <c:pt idx="1240">
                  <c:v>44041.236250000002</c:v>
                </c:pt>
                <c:pt idx="1241">
                  <c:v>44041.239710648151</c:v>
                </c:pt>
                <c:pt idx="1242">
                  <c:v>44041.24318287037</c:v>
                </c:pt>
                <c:pt idx="1243">
                  <c:v>44041.246655092589</c:v>
                </c:pt>
                <c:pt idx="1244">
                  <c:v>44041.250162037039</c:v>
                </c:pt>
                <c:pt idx="1245">
                  <c:v>44041.253622685188</c:v>
                </c:pt>
                <c:pt idx="1246">
                  <c:v>44041.257071759261</c:v>
                </c:pt>
                <c:pt idx="1247">
                  <c:v>44041.26054398148</c:v>
                </c:pt>
                <c:pt idx="1248">
                  <c:v>44041.264016203706</c:v>
                </c:pt>
                <c:pt idx="1249">
                  <c:v>44041.267500000002</c:v>
                </c:pt>
                <c:pt idx="1250">
                  <c:v>44041.270972222221</c:v>
                </c:pt>
                <c:pt idx="1251">
                  <c:v>44041.274409722224</c:v>
                </c:pt>
                <c:pt idx="1252">
                  <c:v>44041.277905092589</c:v>
                </c:pt>
                <c:pt idx="1253">
                  <c:v>44041.281365740739</c:v>
                </c:pt>
                <c:pt idx="1254">
                  <c:v>44041.284861111111</c:v>
                </c:pt>
                <c:pt idx="1255">
                  <c:v>44041.288310185184</c:v>
                </c:pt>
                <c:pt idx="1256">
                  <c:v>44041.291851851849</c:v>
                </c:pt>
                <c:pt idx="1257">
                  <c:v>44041.295266203706</c:v>
                </c:pt>
                <c:pt idx="1258">
                  <c:v>44041.298750000002</c:v>
                </c:pt>
                <c:pt idx="1259">
                  <c:v>44041.302199074074</c:v>
                </c:pt>
                <c:pt idx="1260">
                  <c:v>44041.305671296293</c:v>
                </c:pt>
                <c:pt idx="1261">
                  <c:v>44041.309155092589</c:v>
                </c:pt>
                <c:pt idx="1262">
                  <c:v>44041.312627314815</c:v>
                </c:pt>
                <c:pt idx="1263">
                  <c:v>44041.316099537034</c:v>
                </c:pt>
                <c:pt idx="1264">
                  <c:v>44041.319571759261</c:v>
                </c:pt>
                <c:pt idx="1265">
                  <c:v>44041.32304398148</c:v>
                </c:pt>
                <c:pt idx="1266">
                  <c:v>44041.326516203706</c:v>
                </c:pt>
                <c:pt idx="1267">
                  <c:v>44041.33</c:v>
                </c:pt>
                <c:pt idx="1268">
                  <c:v>44041.333518518521</c:v>
                </c:pt>
                <c:pt idx="1269">
                  <c:v>44041.33693287037</c:v>
                </c:pt>
                <c:pt idx="1270">
                  <c:v>44041.340405092589</c:v>
                </c:pt>
                <c:pt idx="1271">
                  <c:v>44041.343877314815</c:v>
                </c:pt>
                <c:pt idx="1272">
                  <c:v>44041.347349537034</c:v>
                </c:pt>
                <c:pt idx="1273">
                  <c:v>44041.35083333333</c:v>
                </c:pt>
                <c:pt idx="1274">
                  <c:v>44041.35429398148</c:v>
                </c:pt>
                <c:pt idx="1275">
                  <c:v>44041.357766203706</c:v>
                </c:pt>
                <c:pt idx="1276">
                  <c:v>44041.361226851855</c:v>
                </c:pt>
                <c:pt idx="1277">
                  <c:v>44041.364710648151</c:v>
                </c:pt>
                <c:pt idx="1278">
                  <c:v>44041.36818287037</c:v>
                </c:pt>
                <c:pt idx="1279">
                  <c:v>44041.371655092589</c:v>
                </c:pt>
                <c:pt idx="1280">
                  <c:v>44041.375162037039</c:v>
                </c:pt>
                <c:pt idx="1281">
                  <c:v>44041.378599537034</c:v>
                </c:pt>
                <c:pt idx="1282">
                  <c:v>44041.382071759261</c:v>
                </c:pt>
                <c:pt idx="1283">
                  <c:v>44041.38554398148</c:v>
                </c:pt>
                <c:pt idx="1284">
                  <c:v>44041.389016203706</c:v>
                </c:pt>
                <c:pt idx="1285">
                  <c:v>44041.392488425925</c:v>
                </c:pt>
                <c:pt idx="1286">
                  <c:v>44041.395972222221</c:v>
                </c:pt>
                <c:pt idx="1287">
                  <c:v>44041.39943287037</c:v>
                </c:pt>
                <c:pt idx="1288">
                  <c:v>44041.402905092589</c:v>
                </c:pt>
                <c:pt idx="1289">
                  <c:v>44041.406388888892</c:v>
                </c:pt>
                <c:pt idx="1290">
                  <c:v>44041.409849537034</c:v>
                </c:pt>
                <c:pt idx="1291">
                  <c:v>44041.41333333333</c:v>
                </c:pt>
                <c:pt idx="1292">
                  <c:v>44041.41684027778</c:v>
                </c:pt>
                <c:pt idx="1293">
                  <c:v>44041.420312499999</c:v>
                </c:pt>
                <c:pt idx="1294">
                  <c:v>44041.423761574071</c:v>
                </c:pt>
                <c:pt idx="1295">
                  <c:v>44041.427245370367</c:v>
                </c:pt>
                <c:pt idx="1296">
                  <c:v>44041.430717592593</c:v>
                </c:pt>
                <c:pt idx="1297">
                  <c:v>44041.434201388889</c:v>
                </c:pt>
                <c:pt idx="1298">
                  <c:v>44041.437685185185</c:v>
                </c:pt>
                <c:pt idx="1299">
                  <c:v>44041.441145833334</c:v>
                </c:pt>
                <c:pt idx="1300">
                  <c:v>44041.444606481484</c:v>
                </c:pt>
                <c:pt idx="1301">
                  <c:v>44041.448101851849</c:v>
                </c:pt>
                <c:pt idx="1302">
                  <c:v>44041.451562499999</c:v>
                </c:pt>
                <c:pt idx="1303">
                  <c:v>44041.455046296294</c:v>
                </c:pt>
                <c:pt idx="1304">
                  <c:v>44041.458553240744</c:v>
                </c:pt>
                <c:pt idx="1305">
                  <c:v>44041.462106481478</c:v>
                </c:pt>
                <c:pt idx="1306">
                  <c:v>44041.465451388889</c:v>
                </c:pt>
                <c:pt idx="1307">
                  <c:v>44041.468923611108</c:v>
                </c:pt>
                <c:pt idx="1308">
                  <c:v>44041.472395833334</c:v>
                </c:pt>
                <c:pt idx="1309">
                  <c:v>44041.475856481484</c:v>
                </c:pt>
                <c:pt idx="1310">
                  <c:v>44041.479351851849</c:v>
                </c:pt>
                <c:pt idx="1311">
                  <c:v>44041.482800925929</c:v>
                </c:pt>
                <c:pt idx="1312">
                  <c:v>44041.486284722225</c:v>
                </c:pt>
                <c:pt idx="1313">
                  <c:v>44041.489756944444</c:v>
                </c:pt>
                <c:pt idx="1314">
                  <c:v>44041.49324074074</c:v>
                </c:pt>
                <c:pt idx="1315">
                  <c:v>44041.496689814812</c:v>
                </c:pt>
                <c:pt idx="1316">
                  <c:v>44041.500219907408</c:v>
                </c:pt>
                <c:pt idx="1317">
                  <c:v>44041.503761574073</c:v>
                </c:pt>
                <c:pt idx="1318">
                  <c:v>44041.507106481484</c:v>
                </c:pt>
                <c:pt idx="1319">
                  <c:v>44041.510578703703</c:v>
                </c:pt>
                <c:pt idx="1320">
                  <c:v>44041.514074074075</c:v>
                </c:pt>
                <c:pt idx="1321">
                  <c:v>44041.517523148148</c:v>
                </c:pt>
                <c:pt idx="1322">
                  <c:v>44041.521145833336</c:v>
                </c:pt>
                <c:pt idx="1323">
                  <c:v>44041.52447916667</c:v>
                </c:pt>
                <c:pt idx="1324">
                  <c:v>44041.527962962966</c:v>
                </c:pt>
                <c:pt idx="1325">
                  <c:v>44041.531435185185</c:v>
                </c:pt>
                <c:pt idx="1326">
                  <c:v>44041.534907407404</c:v>
                </c:pt>
                <c:pt idx="1327">
                  <c:v>44041.53837962963</c:v>
                </c:pt>
                <c:pt idx="1328">
                  <c:v>44041.541898148149</c:v>
                </c:pt>
                <c:pt idx="1329">
                  <c:v>44041.545289351852</c:v>
                </c:pt>
                <c:pt idx="1330">
                  <c:v>44041.548796296294</c:v>
                </c:pt>
                <c:pt idx="1331">
                  <c:v>44041.552256944444</c:v>
                </c:pt>
                <c:pt idx="1332">
                  <c:v>44041.55572916667</c:v>
                </c:pt>
                <c:pt idx="1333">
                  <c:v>44041.559212962966</c:v>
                </c:pt>
                <c:pt idx="1334">
                  <c:v>44041.562696759262</c:v>
                </c:pt>
                <c:pt idx="1335">
                  <c:v>44041.566157407404</c:v>
                </c:pt>
                <c:pt idx="1336">
                  <c:v>44041.56962962963</c:v>
                </c:pt>
                <c:pt idx="1337">
                  <c:v>44041.573125000003</c:v>
                </c:pt>
                <c:pt idx="1338">
                  <c:v>44041.576585648145</c:v>
                </c:pt>
                <c:pt idx="1339">
                  <c:v>44041.580057870371</c:v>
                </c:pt>
                <c:pt idx="1340">
                  <c:v>44041.583587962959</c:v>
                </c:pt>
                <c:pt idx="1341">
                  <c:v>44041.587002314816</c:v>
                </c:pt>
                <c:pt idx="1342">
                  <c:v>44041.590451388889</c:v>
                </c:pt>
                <c:pt idx="1343">
                  <c:v>44041.593935185185</c:v>
                </c:pt>
                <c:pt idx="1344">
                  <c:v>44041.597395833334</c:v>
                </c:pt>
                <c:pt idx="1345">
                  <c:v>44041.60087962963</c:v>
                </c:pt>
                <c:pt idx="1346">
                  <c:v>44041.604363425926</c:v>
                </c:pt>
                <c:pt idx="1347">
                  <c:v>44041.607800925929</c:v>
                </c:pt>
                <c:pt idx="1348">
                  <c:v>44041.611284722225</c:v>
                </c:pt>
                <c:pt idx="1349">
                  <c:v>44041.614756944444</c:v>
                </c:pt>
                <c:pt idx="1350">
                  <c:v>44041.61824074074</c:v>
                </c:pt>
                <c:pt idx="1351">
                  <c:v>44041.621712962966</c:v>
                </c:pt>
                <c:pt idx="1352">
                  <c:v>44041.625231481485</c:v>
                </c:pt>
                <c:pt idx="1353">
                  <c:v>44041.628668981481</c:v>
                </c:pt>
                <c:pt idx="1354">
                  <c:v>44041.63212962963</c:v>
                </c:pt>
                <c:pt idx="1355">
                  <c:v>44041.635613425926</c:v>
                </c:pt>
                <c:pt idx="1356">
                  <c:v>44041.639074074075</c:v>
                </c:pt>
                <c:pt idx="1357">
                  <c:v>44041.642557870371</c:v>
                </c:pt>
                <c:pt idx="1358">
                  <c:v>44041.646018518521</c:v>
                </c:pt>
                <c:pt idx="1359">
                  <c:v>44041.64947916667</c:v>
                </c:pt>
                <c:pt idx="1360">
                  <c:v>44041.652986111112</c:v>
                </c:pt>
                <c:pt idx="1361">
                  <c:v>44041.656435185185</c:v>
                </c:pt>
                <c:pt idx="1362">
                  <c:v>44041.659918981481</c:v>
                </c:pt>
                <c:pt idx="1363">
                  <c:v>44041.663356481484</c:v>
                </c:pt>
                <c:pt idx="1364">
                  <c:v>44041.666921296295</c:v>
                </c:pt>
                <c:pt idx="1365">
                  <c:v>44041.670312499999</c:v>
                </c:pt>
                <c:pt idx="1366">
                  <c:v>44041.673796296294</c:v>
                </c:pt>
                <c:pt idx="1367">
                  <c:v>44041.677245370367</c:v>
                </c:pt>
                <c:pt idx="1368">
                  <c:v>44041.68072916667</c:v>
                </c:pt>
                <c:pt idx="1369">
                  <c:v>44041.684224537035</c:v>
                </c:pt>
                <c:pt idx="1370">
                  <c:v>44041.687685185185</c:v>
                </c:pt>
                <c:pt idx="1371">
                  <c:v>44041.691180555557</c:v>
                </c:pt>
                <c:pt idx="1372">
                  <c:v>44041.694641203707</c:v>
                </c:pt>
                <c:pt idx="1373">
                  <c:v>44041.69809027778</c:v>
                </c:pt>
                <c:pt idx="1374">
                  <c:v>44041.701585648145</c:v>
                </c:pt>
                <c:pt idx="1375">
                  <c:v>44041.705034722225</c:v>
                </c:pt>
                <c:pt idx="1376">
                  <c:v>44041.70857638889</c:v>
                </c:pt>
                <c:pt idx="1377">
                  <c:v>44041.71199074074</c:v>
                </c:pt>
                <c:pt idx="1378">
                  <c:v>44041.715451388889</c:v>
                </c:pt>
                <c:pt idx="1379">
                  <c:v>44041.718923611108</c:v>
                </c:pt>
                <c:pt idx="1380">
                  <c:v>44041.722418981481</c:v>
                </c:pt>
                <c:pt idx="1381">
                  <c:v>44041.725868055553</c:v>
                </c:pt>
                <c:pt idx="1382">
                  <c:v>44041.729375000003</c:v>
                </c:pt>
                <c:pt idx="1383">
                  <c:v>44041.732812499999</c:v>
                </c:pt>
                <c:pt idx="1384">
                  <c:v>44041.736284722225</c:v>
                </c:pt>
                <c:pt idx="1385">
                  <c:v>44041.739756944444</c:v>
                </c:pt>
                <c:pt idx="1386">
                  <c:v>44041.74324074074</c:v>
                </c:pt>
                <c:pt idx="1387">
                  <c:v>44041.746724537035</c:v>
                </c:pt>
                <c:pt idx="1388">
                  <c:v>44041.750243055554</c:v>
                </c:pt>
                <c:pt idx="1389">
                  <c:v>44041.753692129627</c:v>
                </c:pt>
                <c:pt idx="1390">
                  <c:v>44041.757106481484</c:v>
                </c:pt>
                <c:pt idx="1391">
                  <c:v>44041.760578703703</c:v>
                </c:pt>
                <c:pt idx="1392">
                  <c:v>44041.764062499999</c:v>
                </c:pt>
                <c:pt idx="1393">
                  <c:v>44041.767534722225</c:v>
                </c:pt>
                <c:pt idx="1394">
                  <c:v>44041.771006944444</c:v>
                </c:pt>
                <c:pt idx="1395">
                  <c:v>44041.77447916667</c:v>
                </c:pt>
                <c:pt idx="1396">
                  <c:v>44041.777962962966</c:v>
                </c:pt>
                <c:pt idx="1397">
                  <c:v>44041.781435185185</c:v>
                </c:pt>
                <c:pt idx="1398">
                  <c:v>44041.784895833334</c:v>
                </c:pt>
                <c:pt idx="1399">
                  <c:v>44041.788368055553</c:v>
                </c:pt>
                <c:pt idx="1400">
                  <c:v>44041.791909722226</c:v>
                </c:pt>
                <c:pt idx="1401">
                  <c:v>44041.795300925929</c:v>
                </c:pt>
                <c:pt idx="1402">
                  <c:v>44041.798784722225</c:v>
                </c:pt>
                <c:pt idx="1403">
                  <c:v>44041.802245370367</c:v>
                </c:pt>
                <c:pt idx="1404">
                  <c:v>44041.805752314816</c:v>
                </c:pt>
                <c:pt idx="1405">
                  <c:v>44041.809212962966</c:v>
                </c:pt>
                <c:pt idx="1406">
                  <c:v>44041.812673611108</c:v>
                </c:pt>
                <c:pt idx="1407">
                  <c:v>44041.816157407404</c:v>
                </c:pt>
                <c:pt idx="1408">
                  <c:v>44041.81962962963</c:v>
                </c:pt>
                <c:pt idx="1409">
                  <c:v>44041.823101851849</c:v>
                </c:pt>
                <c:pt idx="1410">
                  <c:v>44041.826585648145</c:v>
                </c:pt>
                <c:pt idx="1411">
                  <c:v>44041.830034722225</c:v>
                </c:pt>
                <c:pt idx="1412">
                  <c:v>44041.833553240744</c:v>
                </c:pt>
                <c:pt idx="1413">
                  <c:v>44041.836967592593</c:v>
                </c:pt>
                <c:pt idx="1414">
                  <c:v>44041.840451388889</c:v>
                </c:pt>
                <c:pt idx="1415">
                  <c:v>44041.843923611108</c:v>
                </c:pt>
                <c:pt idx="1416">
                  <c:v>44041.847384259258</c:v>
                </c:pt>
                <c:pt idx="1417">
                  <c:v>44041.850868055553</c:v>
                </c:pt>
                <c:pt idx="1418">
                  <c:v>44041.85434027778</c:v>
                </c:pt>
                <c:pt idx="1419">
                  <c:v>44041.857824074075</c:v>
                </c:pt>
                <c:pt idx="1420">
                  <c:v>44041.861296296294</c:v>
                </c:pt>
                <c:pt idx="1421">
                  <c:v>44041.864756944444</c:v>
                </c:pt>
                <c:pt idx="1422">
                  <c:v>44041.86824074074</c:v>
                </c:pt>
                <c:pt idx="1423">
                  <c:v>44041.871701388889</c:v>
                </c:pt>
                <c:pt idx="1424">
                  <c:v>44041.875231481485</c:v>
                </c:pt>
                <c:pt idx="1425">
                  <c:v>44041.878645833334</c:v>
                </c:pt>
                <c:pt idx="1426">
                  <c:v>44041.882106481484</c:v>
                </c:pt>
                <c:pt idx="1427">
                  <c:v>44041.885578703703</c:v>
                </c:pt>
                <c:pt idx="1428">
                  <c:v>44041.889062499999</c:v>
                </c:pt>
                <c:pt idx="1429">
                  <c:v>44041.892557870371</c:v>
                </c:pt>
                <c:pt idx="1430">
                  <c:v>44041.896006944444</c:v>
                </c:pt>
                <c:pt idx="1431">
                  <c:v>44041.899467592593</c:v>
                </c:pt>
                <c:pt idx="1432">
                  <c:v>44041.902962962966</c:v>
                </c:pt>
                <c:pt idx="1433">
                  <c:v>44041.906435185185</c:v>
                </c:pt>
                <c:pt idx="1434">
                  <c:v>44041.909884259258</c:v>
                </c:pt>
                <c:pt idx="1435">
                  <c:v>44041.913368055553</c:v>
                </c:pt>
                <c:pt idx="1436">
                  <c:v>44041.916921296295</c:v>
                </c:pt>
                <c:pt idx="1437">
                  <c:v>44041.920335648145</c:v>
                </c:pt>
                <c:pt idx="1438">
                  <c:v>44041.923807870371</c:v>
                </c:pt>
                <c:pt idx="1439">
                  <c:v>44041.927256944444</c:v>
                </c:pt>
                <c:pt idx="1440">
                  <c:v>44041.930763888886</c:v>
                </c:pt>
                <c:pt idx="1441">
                  <c:v>44041.934201388889</c:v>
                </c:pt>
                <c:pt idx="1442">
                  <c:v>44041.937673611108</c:v>
                </c:pt>
                <c:pt idx="1443">
                  <c:v>44041.941157407404</c:v>
                </c:pt>
                <c:pt idx="1444">
                  <c:v>44041.944618055553</c:v>
                </c:pt>
                <c:pt idx="1445">
                  <c:v>44041.948101851849</c:v>
                </c:pt>
                <c:pt idx="1446">
                  <c:v>44041.951574074075</c:v>
                </c:pt>
                <c:pt idx="1447">
                  <c:v>44041.955057870371</c:v>
                </c:pt>
                <c:pt idx="1448">
                  <c:v>44041.95857638889</c:v>
                </c:pt>
                <c:pt idx="1449">
                  <c:v>44041.96197916667</c:v>
                </c:pt>
                <c:pt idx="1450">
                  <c:v>44041.965462962966</c:v>
                </c:pt>
                <c:pt idx="1451">
                  <c:v>44041.968900462962</c:v>
                </c:pt>
                <c:pt idx="1452">
                  <c:v>44041.972395833334</c:v>
                </c:pt>
                <c:pt idx="1453">
                  <c:v>44041.975868055553</c:v>
                </c:pt>
                <c:pt idx="1454">
                  <c:v>44041.97934027778</c:v>
                </c:pt>
                <c:pt idx="1455">
                  <c:v>44041.982812499999</c:v>
                </c:pt>
                <c:pt idx="1456">
                  <c:v>44041.986284722225</c:v>
                </c:pt>
                <c:pt idx="1457">
                  <c:v>44041.989756944444</c:v>
                </c:pt>
                <c:pt idx="1458">
                  <c:v>44041.993217592593</c:v>
                </c:pt>
                <c:pt idx="1459">
                  <c:v>44041.996712962966</c:v>
                </c:pt>
                <c:pt idx="1460">
                  <c:v>44042.000254629631</c:v>
                </c:pt>
                <c:pt idx="1461">
                  <c:v>44042.003645833334</c:v>
                </c:pt>
                <c:pt idx="1462">
                  <c:v>44042.007118055553</c:v>
                </c:pt>
                <c:pt idx="1463">
                  <c:v>44042.01059027778</c:v>
                </c:pt>
                <c:pt idx="1464">
                  <c:v>44042.014062499999</c:v>
                </c:pt>
                <c:pt idx="1465">
                  <c:v>44042.017534722225</c:v>
                </c:pt>
                <c:pt idx="1466">
                  <c:v>44042.021018518521</c:v>
                </c:pt>
                <c:pt idx="1467">
                  <c:v>44042.02447916667</c:v>
                </c:pt>
                <c:pt idx="1468">
                  <c:v>44042.027974537035</c:v>
                </c:pt>
                <c:pt idx="1469">
                  <c:v>44042.031423611108</c:v>
                </c:pt>
                <c:pt idx="1470">
                  <c:v>44042.034907407404</c:v>
                </c:pt>
                <c:pt idx="1471">
                  <c:v>44042.03837962963</c:v>
                </c:pt>
                <c:pt idx="1472">
                  <c:v>44042.041909722226</c:v>
                </c:pt>
                <c:pt idx="1473">
                  <c:v>44042.045312499999</c:v>
                </c:pt>
                <c:pt idx="1474">
                  <c:v>44042.048796296294</c:v>
                </c:pt>
                <c:pt idx="1475">
                  <c:v>44042.052256944444</c:v>
                </c:pt>
                <c:pt idx="1476">
                  <c:v>44042.05572916667</c:v>
                </c:pt>
                <c:pt idx="1477">
                  <c:v>44042.059201388889</c:v>
                </c:pt>
                <c:pt idx="1478">
                  <c:v>44042.062673611108</c:v>
                </c:pt>
                <c:pt idx="1479">
                  <c:v>44042.066122685188</c:v>
                </c:pt>
                <c:pt idx="1480">
                  <c:v>44042.069618055553</c:v>
                </c:pt>
                <c:pt idx="1481">
                  <c:v>44042.073078703703</c:v>
                </c:pt>
                <c:pt idx="1482">
                  <c:v>44042.076550925929</c:v>
                </c:pt>
                <c:pt idx="1483">
                  <c:v>44042.080023148148</c:v>
                </c:pt>
                <c:pt idx="1484">
                  <c:v>44042.083553240744</c:v>
                </c:pt>
                <c:pt idx="1485">
                  <c:v>44042.08699074074</c:v>
                </c:pt>
                <c:pt idx="1486">
                  <c:v>44042.090462962966</c:v>
                </c:pt>
                <c:pt idx="1487">
                  <c:v>44042.093923611108</c:v>
                </c:pt>
                <c:pt idx="1488">
                  <c:v>44042.097384259258</c:v>
                </c:pt>
                <c:pt idx="1489">
                  <c:v>44042.100868055553</c:v>
                </c:pt>
                <c:pt idx="1490">
                  <c:v>44042.104351851849</c:v>
                </c:pt>
                <c:pt idx="1491">
                  <c:v>44042.107789351852</c:v>
                </c:pt>
                <c:pt idx="1492">
                  <c:v>44042.111273148148</c:v>
                </c:pt>
                <c:pt idx="1493">
                  <c:v>44042.114745370367</c:v>
                </c:pt>
                <c:pt idx="1494">
                  <c:v>44042.11822916667</c:v>
                </c:pt>
                <c:pt idx="1495">
                  <c:v>44042.121724537035</c:v>
                </c:pt>
                <c:pt idx="1496">
                  <c:v>44042.125231481485</c:v>
                </c:pt>
                <c:pt idx="1497">
                  <c:v>44042.128634259258</c:v>
                </c:pt>
                <c:pt idx="1498">
                  <c:v>44042.132106481484</c:v>
                </c:pt>
                <c:pt idx="1499">
                  <c:v>44042.135578703703</c:v>
                </c:pt>
                <c:pt idx="1500">
                  <c:v>44042.139050925929</c:v>
                </c:pt>
                <c:pt idx="1501">
                  <c:v>44042.142534722225</c:v>
                </c:pt>
                <c:pt idx="1502">
                  <c:v>44042.146006944444</c:v>
                </c:pt>
                <c:pt idx="1503">
                  <c:v>44042.14949074074</c:v>
                </c:pt>
                <c:pt idx="1504">
                  <c:v>44042.152962962966</c:v>
                </c:pt>
                <c:pt idx="1505">
                  <c:v>44042.156435185185</c:v>
                </c:pt>
                <c:pt idx="1506">
                  <c:v>44042.159918981481</c:v>
                </c:pt>
                <c:pt idx="1507">
                  <c:v>44042.163391203707</c:v>
                </c:pt>
                <c:pt idx="1508">
                  <c:v>44042.166909722226</c:v>
                </c:pt>
                <c:pt idx="1509">
                  <c:v>44042.170300925929</c:v>
                </c:pt>
                <c:pt idx="1510">
                  <c:v>44042.173784722225</c:v>
                </c:pt>
                <c:pt idx="1511">
                  <c:v>44042.177233796298</c:v>
                </c:pt>
                <c:pt idx="1512">
                  <c:v>44042.18074074074</c:v>
                </c:pt>
                <c:pt idx="1513">
                  <c:v>44042.184189814812</c:v>
                </c:pt>
                <c:pt idx="1514">
                  <c:v>44042.187662037039</c:v>
                </c:pt>
                <c:pt idx="1515">
                  <c:v>44042.191145833334</c:v>
                </c:pt>
                <c:pt idx="1516">
                  <c:v>44042.194618055553</c:v>
                </c:pt>
                <c:pt idx="1517">
                  <c:v>44042.19809027778</c:v>
                </c:pt>
                <c:pt idx="1518">
                  <c:v>44042.199490740742</c:v>
                </c:pt>
                <c:pt idx="1519">
                  <c:v>44042.201562499999</c:v>
                </c:pt>
                <c:pt idx="1520">
                  <c:v>44042.205023148148</c:v>
                </c:pt>
                <c:pt idx="1521">
                  <c:v>44042.208553240744</c:v>
                </c:pt>
                <c:pt idx="1522">
                  <c:v>44042.21199074074</c:v>
                </c:pt>
                <c:pt idx="1523">
                  <c:v>44042.215451388889</c:v>
                </c:pt>
                <c:pt idx="1524">
                  <c:v>44042.218912037039</c:v>
                </c:pt>
                <c:pt idx="1525">
                  <c:v>44042.222442129627</c:v>
                </c:pt>
                <c:pt idx="1526">
                  <c:v>44042.225856481484</c:v>
                </c:pt>
                <c:pt idx="1527">
                  <c:v>44042.229328703703</c:v>
                </c:pt>
                <c:pt idx="1528">
                  <c:v>44042.232812499999</c:v>
                </c:pt>
                <c:pt idx="1529">
                  <c:v>44042.236284722225</c:v>
                </c:pt>
                <c:pt idx="1530">
                  <c:v>44042.239756944444</c:v>
                </c:pt>
                <c:pt idx="1531">
                  <c:v>44042.24322916667</c:v>
                </c:pt>
                <c:pt idx="1532">
                  <c:v>44042.246712962966</c:v>
                </c:pt>
                <c:pt idx="1533">
                  <c:v>44042.247453703705</c:v>
                </c:pt>
                <c:pt idx="1534">
                  <c:v>44042.250208333331</c:v>
                </c:pt>
                <c:pt idx="1535">
                  <c:v>44042.253634259258</c:v>
                </c:pt>
                <c:pt idx="1536">
                  <c:v>44042.25708333333</c:v>
                </c:pt>
                <c:pt idx="1537">
                  <c:v>44042.260555555556</c:v>
                </c:pt>
                <c:pt idx="1538">
                  <c:v>44042.264027777775</c:v>
                </c:pt>
                <c:pt idx="1539">
                  <c:v>44042.267488425925</c:v>
                </c:pt>
                <c:pt idx="1540">
                  <c:v>44042.270960648151</c:v>
                </c:pt>
                <c:pt idx="1541">
                  <c:v>44042.274444444447</c:v>
                </c:pt>
                <c:pt idx="1542">
                  <c:v>44042.277905092589</c:v>
                </c:pt>
                <c:pt idx="1543">
                  <c:v>44042.281377314815</c:v>
                </c:pt>
                <c:pt idx="1544">
                  <c:v>44042.284861111111</c:v>
                </c:pt>
                <c:pt idx="1545">
                  <c:v>44042.288321759261</c:v>
                </c:pt>
                <c:pt idx="1546">
                  <c:v>44042.291828703703</c:v>
                </c:pt>
                <c:pt idx="1547">
                  <c:v>44042.295277777775</c:v>
                </c:pt>
                <c:pt idx="1548">
                  <c:v>44042.298738425925</c:v>
                </c:pt>
                <c:pt idx="1549">
                  <c:v>44042.302222222221</c:v>
                </c:pt>
                <c:pt idx="1550">
                  <c:v>44042.305694444447</c:v>
                </c:pt>
                <c:pt idx="1551">
                  <c:v>44042.309166666666</c:v>
                </c:pt>
                <c:pt idx="1552">
                  <c:v>44042.312638888892</c:v>
                </c:pt>
                <c:pt idx="1553">
                  <c:v>44042.316111111111</c:v>
                </c:pt>
                <c:pt idx="1554">
                  <c:v>44042.31958333333</c:v>
                </c:pt>
                <c:pt idx="1555">
                  <c:v>44042.321342592593</c:v>
                </c:pt>
                <c:pt idx="1556">
                  <c:v>44042.323055555556</c:v>
                </c:pt>
                <c:pt idx="1557">
                  <c:v>44042.326516203706</c:v>
                </c:pt>
                <c:pt idx="1558">
                  <c:v>44042.329988425925</c:v>
                </c:pt>
                <c:pt idx="1559">
                  <c:v>44042.333495370367</c:v>
                </c:pt>
                <c:pt idx="1560">
                  <c:v>44042.33693287037</c:v>
                </c:pt>
                <c:pt idx="1561">
                  <c:v>44042.340416666666</c:v>
                </c:pt>
                <c:pt idx="1562">
                  <c:v>44042.343877314815</c:v>
                </c:pt>
                <c:pt idx="1563">
                  <c:v>44042.347349537034</c:v>
                </c:pt>
                <c:pt idx="1564">
                  <c:v>44042.350844907407</c:v>
                </c:pt>
                <c:pt idx="1565">
                  <c:v>44042.354305555556</c:v>
                </c:pt>
                <c:pt idx="1566">
                  <c:v>44042.357824074075</c:v>
                </c:pt>
                <c:pt idx="1567">
                  <c:v>44042.361296296294</c:v>
                </c:pt>
                <c:pt idx="1568">
                  <c:v>44042.364756944444</c:v>
                </c:pt>
                <c:pt idx="1569">
                  <c:v>44042.36822916667</c:v>
                </c:pt>
                <c:pt idx="1570">
                  <c:v>44042.371712962966</c:v>
                </c:pt>
                <c:pt idx="1571">
                  <c:v>44042.375219907408</c:v>
                </c:pt>
                <c:pt idx="1572">
                  <c:v>44042.378645833334</c:v>
                </c:pt>
                <c:pt idx="1573">
                  <c:v>44042.382118055553</c:v>
                </c:pt>
                <c:pt idx="1574">
                  <c:v>44042.385601851849</c:v>
                </c:pt>
                <c:pt idx="1575">
                  <c:v>44042.389085648145</c:v>
                </c:pt>
                <c:pt idx="1576">
                  <c:v>44042.392569444448</c:v>
                </c:pt>
                <c:pt idx="1577">
                  <c:v>44042.39603009259</c:v>
                </c:pt>
                <c:pt idx="1578">
                  <c:v>44042.39947916667</c:v>
                </c:pt>
                <c:pt idx="1579">
                  <c:v>44042.402974537035</c:v>
                </c:pt>
                <c:pt idx="1580">
                  <c:v>44042.406435185185</c:v>
                </c:pt>
                <c:pt idx="1581">
                  <c:v>44042.409930555557</c:v>
                </c:pt>
                <c:pt idx="1582">
                  <c:v>44042.413391203707</c:v>
                </c:pt>
                <c:pt idx="1583">
                  <c:v>44042.416909722226</c:v>
                </c:pt>
                <c:pt idx="1584">
                  <c:v>44042.420324074075</c:v>
                </c:pt>
                <c:pt idx="1585">
                  <c:v>44042.423796296294</c:v>
                </c:pt>
                <c:pt idx="1586">
                  <c:v>44042.427245370367</c:v>
                </c:pt>
                <c:pt idx="1587">
                  <c:v>44042.428113425929</c:v>
                </c:pt>
                <c:pt idx="1588">
                  <c:v>44042.43072916667</c:v>
                </c:pt>
                <c:pt idx="1589">
                  <c:v>44042.434212962966</c:v>
                </c:pt>
                <c:pt idx="1590">
                  <c:v>44042.437662037039</c:v>
                </c:pt>
                <c:pt idx="1591">
                  <c:v>44042.441134259258</c:v>
                </c:pt>
                <c:pt idx="1592">
                  <c:v>44042.444606481484</c:v>
                </c:pt>
                <c:pt idx="1593">
                  <c:v>44042.44809027778</c:v>
                </c:pt>
                <c:pt idx="1594">
                  <c:v>44042.451562499999</c:v>
                </c:pt>
                <c:pt idx="1595">
                  <c:v>44042.455150462964</c:v>
                </c:pt>
                <c:pt idx="1596">
                  <c:v>44042.458553240744</c:v>
                </c:pt>
                <c:pt idx="1597">
                  <c:v>44042.461967592593</c:v>
                </c:pt>
                <c:pt idx="1598">
                  <c:v>44042.465451388889</c:v>
                </c:pt>
                <c:pt idx="1599">
                  <c:v>44042.468923611108</c:v>
                </c:pt>
                <c:pt idx="1600">
                  <c:v>44042.472395833334</c:v>
                </c:pt>
                <c:pt idx="1601">
                  <c:v>44042.47587962963</c:v>
                </c:pt>
                <c:pt idx="1602">
                  <c:v>44042.47934027778</c:v>
                </c:pt>
                <c:pt idx="1603">
                  <c:v>44042.481979166667</c:v>
                </c:pt>
                <c:pt idx="1604">
                  <c:v>44042.482812499999</c:v>
                </c:pt>
                <c:pt idx="1605">
                  <c:v>44042.486377314817</c:v>
                </c:pt>
                <c:pt idx="1606">
                  <c:v>44042.489756944444</c:v>
                </c:pt>
                <c:pt idx="1607">
                  <c:v>44042.49324074074</c:v>
                </c:pt>
                <c:pt idx="1608">
                  <c:v>44042.496724537035</c:v>
                </c:pt>
                <c:pt idx="1609">
                  <c:v>44042.500219907408</c:v>
                </c:pt>
                <c:pt idx="1610">
                  <c:v>44042.501423611109</c:v>
                </c:pt>
                <c:pt idx="1611">
                  <c:v>44042.503703703704</c:v>
                </c:pt>
                <c:pt idx="1612">
                  <c:v>44042.504895833335</c:v>
                </c:pt>
                <c:pt idx="1613">
                  <c:v>44042.507141203707</c:v>
                </c:pt>
                <c:pt idx="1614">
                  <c:v>44042.51059027778</c:v>
                </c:pt>
                <c:pt idx="1615">
                  <c:v>44042.514074074075</c:v>
                </c:pt>
                <c:pt idx="1616">
                  <c:v>44042.517650462964</c:v>
                </c:pt>
                <c:pt idx="1617">
                  <c:v>44042.521018518521</c:v>
                </c:pt>
                <c:pt idx="1618">
                  <c:v>44042.52447916667</c:v>
                </c:pt>
                <c:pt idx="1619">
                  <c:v>44042.527951388889</c:v>
                </c:pt>
                <c:pt idx="1620">
                  <c:v>44042.531423611108</c:v>
                </c:pt>
                <c:pt idx="1621">
                  <c:v>44042.534918981481</c:v>
                </c:pt>
                <c:pt idx="1622">
                  <c:v>44042.538391203707</c:v>
                </c:pt>
                <c:pt idx="1623">
                  <c:v>44042.541909722226</c:v>
                </c:pt>
                <c:pt idx="1624">
                  <c:v>44042.545324074075</c:v>
                </c:pt>
                <c:pt idx="1625">
                  <c:v>44042.548796296294</c:v>
                </c:pt>
                <c:pt idx="1626">
                  <c:v>44042.552268518521</c:v>
                </c:pt>
                <c:pt idx="1627">
                  <c:v>44042.55574074074</c:v>
                </c:pt>
                <c:pt idx="1628">
                  <c:v>44042.559212962966</c:v>
                </c:pt>
                <c:pt idx="1629">
                  <c:v>44042.562685185185</c:v>
                </c:pt>
                <c:pt idx="1630">
                  <c:v>44042.566157407404</c:v>
                </c:pt>
                <c:pt idx="1631">
                  <c:v>44042.569618055553</c:v>
                </c:pt>
                <c:pt idx="1632">
                  <c:v>44042.57309027778</c:v>
                </c:pt>
                <c:pt idx="1633">
                  <c:v>44042.574918981481</c:v>
                </c:pt>
                <c:pt idx="1634">
                  <c:v>44042.576562499999</c:v>
                </c:pt>
                <c:pt idx="1635">
                  <c:v>44042.580034722225</c:v>
                </c:pt>
                <c:pt idx="1636">
                  <c:v>44042.583541666667</c:v>
                </c:pt>
                <c:pt idx="1637">
                  <c:v>44042.58699074074</c:v>
                </c:pt>
                <c:pt idx="1638">
                  <c:v>44042.590451388889</c:v>
                </c:pt>
                <c:pt idx="1639">
                  <c:v>44042.593923611108</c:v>
                </c:pt>
                <c:pt idx="1640">
                  <c:v>44042.596192129633</c:v>
                </c:pt>
                <c:pt idx="1641">
                  <c:v>44042.597395833334</c:v>
                </c:pt>
                <c:pt idx="1642">
                  <c:v>44042.60087962963</c:v>
                </c:pt>
                <c:pt idx="1643">
                  <c:v>44042.604351851849</c:v>
                </c:pt>
                <c:pt idx="1644">
                  <c:v>44042.607800925929</c:v>
                </c:pt>
                <c:pt idx="1645">
                  <c:v>44042.611273148148</c:v>
                </c:pt>
                <c:pt idx="1646">
                  <c:v>44042.614756944444</c:v>
                </c:pt>
                <c:pt idx="1647">
                  <c:v>44042.61822916667</c:v>
                </c:pt>
                <c:pt idx="1648">
                  <c:v>44042.621736111112</c:v>
                </c:pt>
                <c:pt idx="1649">
                  <c:v>44042.625208333331</c:v>
                </c:pt>
                <c:pt idx="1650">
                  <c:v>44042.626284722224</c:v>
                </c:pt>
                <c:pt idx="1651">
                  <c:v>44042.628634259258</c:v>
                </c:pt>
                <c:pt idx="1652">
                  <c:v>44042.63212962963</c:v>
                </c:pt>
                <c:pt idx="1653">
                  <c:v>44042.63559027778</c:v>
                </c:pt>
                <c:pt idx="1654">
                  <c:v>44042.639050925929</c:v>
                </c:pt>
                <c:pt idx="1655">
                  <c:v>44042.642534722225</c:v>
                </c:pt>
                <c:pt idx="1656">
                  <c:v>44042.646018518521</c:v>
                </c:pt>
                <c:pt idx="1657">
                  <c:v>44042.649467592593</c:v>
                </c:pt>
                <c:pt idx="1658">
                  <c:v>44042.652962962966</c:v>
                </c:pt>
                <c:pt idx="1659">
                  <c:v>44042.653715277775</c:v>
                </c:pt>
                <c:pt idx="1660">
                  <c:v>44042.656423611108</c:v>
                </c:pt>
                <c:pt idx="1661">
                  <c:v>44042.659907407404</c:v>
                </c:pt>
                <c:pt idx="1662">
                  <c:v>44042.66097222222</c:v>
                </c:pt>
                <c:pt idx="1663">
                  <c:v>44042.663402777776</c:v>
                </c:pt>
                <c:pt idx="1664">
                  <c:v>44042.666875000003</c:v>
                </c:pt>
                <c:pt idx="1665">
                  <c:v>44042.670312499999</c:v>
                </c:pt>
                <c:pt idx="1666">
                  <c:v>44042.673796296294</c:v>
                </c:pt>
                <c:pt idx="1667">
                  <c:v>44042.677256944444</c:v>
                </c:pt>
                <c:pt idx="1668">
                  <c:v>44042.68072916667</c:v>
                </c:pt>
                <c:pt idx="1669">
                  <c:v>44042.684201388889</c:v>
                </c:pt>
                <c:pt idx="1670">
                  <c:v>44042.687685185185</c:v>
                </c:pt>
                <c:pt idx="1671">
                  <c:v>44042.691168981481</c:v>
                </c:pt>
                <c:pt idx="1672">
                  <c:v>44042.694618055553</c:v>
                </c:pt>
                <c:pt idx="1673">
                  <c:v>44042.698101851849</c:v>
                </c:pt>
                <c:pt idx="1674">
                  <c:v>44042.701562499999</c:v>
                </c:pt>
                <c:pt idx="1675">
                  <c:v>44042.705057870371</c:v>
                </c:pt>
                <c:pt idx="1676">
                  <c:v>44042.708587962959</c:v>
                </c:pt>
                <c:pt idx="1677">
                  <c:v>44042.71197916667</c:v>
                </c:pt>
                <c:pt idx="1678">
                  <c:v>44042.715428240743</c:v>
                </c:pt>
                <c:pt idx="1679">
                  <c:v>44042.718912037039</c:v>
                </c:pt>
                <c:pt idx="1680">
                  <c:v>44042.722395833334</c:v>
                </c:pt>
                <c:pt idx="1681">
                  <c:v>44042.725868055553</c:v>
                </c:pt>
                <c:pt idx="1682">
                  <c:v>44042.729363425926</c:v>
                </c:pt>
                <c:pt idx="1683">
                  <c:v>44042.732824074075</c:v>
                </c:pt>
                <c:pt idx="1684">
                  <c:v>44042.736296296294</c:v>
                </c:pt>
                <c:pt idx="1685">
                  <c:v>44042.73978009259</c:v>
                </c:pt>
                <c:pt idx="1686">
                  <c:v>44042.74322916667</c:v>
                </c:pt>
                <c:pt idx="1687">
                  <c:v>44042.746724537035</c:v>
                </c:pt>
                <c:pt idx="1688">
                  <c:v>44042.750208333331</c:v>
                </c:pt>
                <c:pt idx="1689">
                  <c:v>44042.753645833334</c:v>
                </c:pt>
                <c:pt idx="1690">
                  <c:v>44042.757118055553</c:v>
                </c:pt>
                <c:pt idx="1691">
                  <c:v>44042.76059027778</c:v>
                </c:pt>
                <c:pt idx="1692">
                  <c:v>44042.764062499999</c:v>
                </c:pt>
                <c:pt idx="1693">
                  <c:v>44042.767546296294</c:v>
                </c:pt>
                <c:pt idx="1694">
                  <c:v>44042.768796296295</c:v>
                </c:pt>
                <c:pt idx="1695">
                  <c:v>44042.771018518521</c:v>
                </c:pt>
                <c:pt idx="1696">
                  <c:v>44042.77447916667</c:v>
                </c:pt>
                <c:pt idx="1697">
                  <c:v>44042.777962962966</c:v>
                </c:pt>
                <c:pt idx="1698">
                  <c:v>44042.781423611108</c:v>
                </c:pt>
                <c:pt idx="1699">
                  <c:v>44042.784907407404</c:v>
                </c:pt>
                <c:pt idx="1700">
                  <c:v>44042.78837962963</c:v>
                </c:pt>
                <c:pt idx="1701">
                  <c:v>44042.791932870372</c:v>
                </c:pt>
                <c:pt idx="1702">
                  <c:v>44042.795324074075</c:v>
                </c:pt>
                <c:pt idx="1703">
                  <c:v>44042.798784722225</c:v>
                </c:pt>
                <c:pt idx="1704">
                  <c:v>44042.802268518521</c:v>
                </c:pt>
                <c:pt idx="1705">
                  <c:v>44042.80574074074</c:v>
                </c:pt>
                <c:pt idx="1706">
                  <c:v>44042.809201388889</c:v>
                </c:pt>
                <c:pt idx="1707">
                  <c:v>44042.812673611108</c:v>
                </c:pt>
                <c:pt idx="1708">
                  <c:v>44042.816145833334</c:v>
                </c:pt>
                <c:pt idx="1709">
                  <c:v>44042.819606481484</c:v>
                </c:pt>
                <c:pt idx="1710">
                  <c:v>44042.82309027778</c:v>
                </c:pt>
                <c:pt idx="1711">
                  <c:v>44042.826574074075</c:v>
                </c:pt>
                <c:pt idx="1712">
                  <c:v>44042.830057870371</c:v>
                </c:pt>
                <c:pt idx="1713">
                  <c:v>44042.833564814813</c:v>
                </c:pt>
                <c:pt idx="1714">
                  <c:v>44042.83697916667</c:v>
                </c:pt>
                <c:pt idx="1715">
                  <c:v>44042.840439814812</c:v>
                </c:pt>
                <c:pt idx="1716">
                  <c:v>44042.843923611108</c:v>
                </c:pt>
                <c:pt idx="1717">
                  <c:v>44042.847407407404</c:v>
                </c:pt>
                <c:pt idx="1718">
                  <c:v>44042.85087962963</c:v>
                </c:pt>
                <c:pt idx="1719">
                  <c:v>44042.85434027778</c:v>
                </c:pt>
                <c:pt idx="1720">
                  <c:v>44042.857812499999</c:v>
                </c:pt>
                <c:pt idx="1721">
                  <c:v>44042.861284722225</c:v>
                </c:pt>
                <c:pt idx="1722">
                  <c:v>44042.864756944444</c:v>
                </c:pt>
                <c:pt idx="1723">
                  <c:v>44042.86824074074</c:v>
                </c:pt>
                <c:pt idx="1724">
                  <c:v>44042.871712962966</c:v>
                </c:pt>
                <c:pt idx="1725">
                  <c:v>44042.875196759262</c:v>
                </c:pt>
                <c:pt idx="1726">
                  <c:v>44042.878634259258</c:v>
                </c:pt>
                <c:pt idx="1727">
                  <c:v>44042.882106481484</c:v>
                </c:pt>
                <c:pt idx="1728">
                  <c:v>44042.885578703703</c:v>
                </c:pt>
                <c:pt idx="1729">
                  <c:v>44042.889062499999</c:v>
                </c:pt>
                <c:pt idx="1730">
                  <c:v>44042.892534722225</c:v>
                </c:pt>
                <c:pt idx="1731">
                  <c:v>44042.896018518521</c:v>
                </c:pt>
                <c:pt idx="1732">
                  <c:v>44042.899467592593</c:v>
                </c:pt>
                <c:pt idx="1733">
                  <c:v>44042.902939814812</c:v>
                </c:pt>
                <c:pt idx="1734">
                  <c:v>44042.906435185185</c:v>
                </c:pt>
                <c:pt idx="1735">
                  <c:v>44042.909895833334</c:v>
                </c:pt>
                <c:pt idx="1736">
                  <c:v>44042.91337962963</c:v>
                </c:pt>
                <c:pt idx="1737">
                  <c:v>44042.916886574072</c:v>
                </c:pt>
                <c:pt idx="1738">
                  <c:v>44042.920300925929</c:v>
                </c:pt>
                <c:pt idx="1739">
                  <c:v>44042.923784722225</c:v>
                </c:pt>
                <c:pt idx="1740">
                  <c:v>44042.927245370367</c:v>
                </c:pt>
                <c:pt idx="1741">
                  <c:v>44042.930752314816</c:v>
                </c:pt>
                <c:pt idx="1742">
                  <c:v>44042.934201388889</c:v>
                </c:pt>
                <c:pt idx="1743">
                  <c:v>44042.937685185185</c:v>
                </c:pt>
                <c:pt idx="1744">
                  <c:v>44042.941134259258</c:v>
                </c:pt>
                <c:pt idx="1745">
                  <c:v>44042.944618055553</c:v>
                </c:pt>
                <c:pt idx="1746">
                  <c:v>44042.94809027778</c:v>
                </c:pt>
                <c:pt idx="1747">
                  <c:v>44042.951562499999</c:v>
                </c:pt>
                <c:pt idx="1748">
                  <c:v>44042.955057870371</c:v>
                </c:pt>
                <c:pt idx="1749">
                  <c:v>44042.958564814813</c:v>
                </c:pt>
                <c:pt idx="1750">
                  <c:v>44042.96197916667</c:v>
                </c:pt>
                <c:pt idx="1751">
                  <c:v>44042.965451388889</c:v>
                </c:pt>
                <c:pt idx="1752">
                  <c:v>44042.968923611108</c:v>
                </c:pt>
                <c:pt idx="1753">
                  <c:v>44042.972384259258</c:v>
                </c:pt>
                <c:pt idx="1754">
                  <c:v>44042.975868055553</c:v>
                </c:pt>
                <c:pt idx="1755">
                  <c:v>44042.979351851849</c:v>
                </c:pt>
                <c:pt idx="1756">
                  <c:v>44042.982800925929</c:v>
                </c:pt>
                <c:pt idx="1757">
                  <c:v>44042.986284722225</c:v>
                </c:pt>
                <c:pt idx="1758">
                  <c:v>44042.989756944444</c:v>
                </c:pt>
                <c:pt idx="1759">
                  <c:v>44042.99322916667</c:v>
                </c:pt>
                <c:pt idx="1760">
                  <c:v>44042.996655092589</c:v>
                </c:pt>
                <c:pt idx="1761">
                  <c:v>44043.000208333331</c:v>
                </c:pt>
                <c:pt idx="1762">
                  <c:v>44043.003599537034</c:v>
                </c:pt>
                <c:pt idx="1763">
                  <c:v>44043.007060185184</c:v>
                </c:pt>
                <c:pt idx="1764">
                  <c:v>44043.01054398148</c:v>
                </c:pt>
                <c:pt idx="1765">
                  <c:v>44043.014016203706</c:v>
                </c:pt>
                <c:pt idx="1766">
                  <c:v>44043.017488425925</c:v>
                </c:pt>
                <c:pt idx="1767">
                  <c:v>44043.020960648151</c:v>
                </c:pt>
                <c:pt idx="1768">
                  <c:v>44043.02443287037</c:v>
                </c:pt>
                <c:pt idx="1769">
                  <c:v>44043.027939814812</c:v>
                </c:pt>
                <c:pt idx="1770">
                  <c:v>44043.031377314815</c:v>
                </c:pt>
                <c:pt idx="1771">
                  <c:v>44043.034861111111</c:v>
                </c:pt>
                <c:pt idx="1772">
                  <c:v>44043.03833333333</c:v>
                </c:pt>
                <c:pt idx="1773">
                  <c:v>44043.041851851849</c:v>
                </c:pt>
                <c:pt idx="1774">
                  <c:v>44043.045254629629</c:v>
                </c:pt>
                <c:pt idx="1775">
                  <c:v>44043.048726851855</c:v>
                </c:pt>
                <c:pt idx="1776">
                  <c:v>44043.052199074074</c:v>
                </c:pt>
                <c:pt idx="1777">
                  <c:v>44043.055671296293</c:v>
                </c:pt>
                <c:pt idx="1778">
                  <c:v>44043.05914351852</c:v>
                </c:pt>
                <c:pt idx="1779">
                  <c:v>44043.062627314815</c:v>
                </c:pt>
                <c:pt idx="1780">
                  <c:v>44043.066087962965</c:v>
                </c:pt>
                <c:pt idx="1781">
                  <c:v>44043.069571759261</c:v>
                </c:pt>
                <c:pt idx="1782">
                  <c:v>44043.07304398148</c:v>
                </c:pt>
                <c:pt idx="1783">
                  <c:v>44043.076516203706</c:v>
                </c:pt>
                <c:pt idx="1784">
                  <c:v>44043.079976851855</c:v>
                </c:pt>
                <c:pt idx="1785">
                  <c:v>44043.083518518521</c:v>
                </c:pt>
                <c:pt idx="1786">
                  <c:v>44043.08693287037</c:v>
                </c:pt>
                <c:pt idx="1787">
                  <c:v>44043.090405092589</c:v>
                </c:pt>
                <c:pt idx="1788">
                  <c:v>44043.093877314815</c:v>
                </c:pt>
                <c:pt idx="1789">
                  <c:v>44043.097349537034</c:v>
                </c:pt>
                <c:pt idx="1790">
                  <c:v>44043.100810185184</c:v>
                </c:pt>
                <c:pt idx="1791">
                  <c:v>44043.10428240741</c:v>
                </c:pt>
                <c:pt idx="1792">
                  <c:v>44043.107766203706</c:v>
                </c:pt>
                <c:pt idx="1793">
                  <c:v>44043.111226851855</c:v>
                </c:pt>
                <c:pt idx="1794">
                  <c:v>44043.114699074074</c:v>
                </c:pt>
                <c:pt idx="1795">
                  <c:v>44043.11818287037</c:v>
                </c:pt>
                <c:pt idx="1796">
                  <c:v>44043.121655092589</c:v>
                </c:pt>
                <c:pt idx="1797">
                  <c:v>44043.125162037039</c:v>
                </c:pt>
                <c:pt idx="1798">
                  <c:v>44043.128587962965</c:v>
                </c:pt>
                <c:pt idx="1799">
                  <c:v>44043.132071759261</c:v>
                </c:pt>
                <c:pt idx="1800">
                  <c:v>44043.13553240741</c:v>
                </c:pt>
                <c:pt idx="1801">
                  <c:v>44043.139016203706</c:v>
                </c:pt>
                <c:pt idx="1802">
                  <c:v>44043.142488425925</c:v>
                </c:pt>
                <c:pt idx="1803">
                  <c:v>44043.145960648151</c:v>
                </c:pt>
                <c:pt idx="1804">
                  <c:v>44043.14943287037</c:v>
                </c:pt>
                <c:pt idx="1805">
                  <c:v>44043.152916666666</c:v>
                </c:pt>
                <c:pt idx="1806">
                  <c:v>44043.156377314815</c:v>
                </c:pt>
                <c:pt idx="1807">
                  <c:v>44043.159861111111</c:v>
                </c:pt>
                <c:pt idx="1808">
                  <c:v>44043.163321759261</c:v>
                </c:pt>
                <c:pt idx="1809">
                  <c:v>44043.166863425926</c:v>
                </c:pt>
                <c:pt idx="1810">
                  <c:v>44043.170266203706</c:v>
                </c:pt>
                <c:pt idx="1811">
                  <c:v>44043.173738425925</c:v>
                </c:pt>
                <c:pt idx="1812">
                  <c:v>44043.177210648151</c:v>
                </c:pt>
                <c:pt idx="1813">
                  <c:v>44043.180671296293</c:v>
                </c:pt>
                <c:pt idx="1814">
                  <c:v>44043.184155092589</c:v>
                </c:pt>
                <c:pt idx="1815">
                  <c:v>44043.187627314815</c:v>
                </c:pt>
                <c:pt idx="1816">
                  <c:v>44043.191099537034</c:v>
                </c:pt>
                <c:pt idx="1817">
                  <c:v>44043.194560185184</c:v>
                </c:pt>
                <c:pt idx="1818">
                  <c:v>44043.198055555556</c:v>
                </c:pt>
                <c:pt idx="1819">
                  <c:v>44043.201516203706</c:v>
                </c:pt>
                <c:pt idx="1820">
                  <c:v>44043.205000000002</c:v>
                </c:pt>
                <c:pt idx="1821">
                  <c:v>44043.208518518521</c:v>
                </c:pt>
                <c:pt idx="1822">
                  <c:v>44043.21193287037</c:v>
                </c:pt>
                <c:pt idx="1823">
                  <c:v>44043.215405092589</c:v>
                </c:pt>
                <c:pt idx="1824">
                  <c:v>44043.218877314815</c:v>
                </c:pt>
                <c:pt idx="1825">
                  <c:v>44043.222372685188</c:v>
                </c:pt>
                <c:pt idx="1826">
                  <c:v>44043.225821759261</c:v>
                </c:pt>
                <c:pt idx="1827">
                  <c:v>44043.22929398148</c:v>
                </c:pt>
                <c:pt idx="1828">
                  <c:v>44043.232766203706</c:v>
                </c:pt>
                <c:pt idx="1829">
                  <c:v>44043.236238425925</c:v>
                </c:pt>
                <c:pt idx="1830">
                  <c:v>44043.239710648151</c:v>
                </c:pt>
                <c:pt idx="1831">
                  <c:v>44043.24318287037</c:v>
                </c:pt>
                <c:pt idx="1832">
                  <c:v>44043.246655092589</c:v>
                </c:pt>
                <c:pt idx="1833">
                  <c:v>44043.250162037039</c:v>
                </c:pt>
                <c:pt idx="1834">
                  <c:v>44043.251099537039</c:v>
                </c:pt>
                <c:pt idx="1835">
                  <c:v>44043.253599537034</c:v>
                </c:pt>
                <c:pt idx="1836">
                  <c:v>44043.257071759261</c:v>
                </c:pt>
                <c:pt idx="1837">
                  <c:v>44043.26054398148</c:v>
                </c:pt>
                <c:pt idx="1838">
                  <c:v>44043.264016203706</c:v>
                </c:pt>
                <c:pt idx="1839">
                  <c:v>44043.267488425925</c:v>
                </c:pt>
                <c:pt idx="1840">
                  <c:v>44043.270960648151</c:v>
                </c:pt>
                <c:pt idx="1841">
                  <c:v>44043.27443287037</c:v>
                </c:pt>
                <c:pt idx="1842">
                  <c:v>44043.277905092589</c:v>
                </c:pt>
                <c:pt idx="1843">
                  <c:v>44043.281377314815</c:v>
                </c:pt>
                <c:pt idx="1844">
                  <c:v>44043.284861111111</c:v>
                </c:pt>
                <c:pt idx="1845">
                  <c:v>44043.28833333333</c:v>
                </c:pt>
                <c:pt idx="1846">
                  <c:v>44043.291863425926</c:v>
                </c:pt>
                <c:pt idx="1847">
                  <c:v>44043.295266203706</c:v>
                </c:pt>
                <c:pt idx="1848">
                  <c:v>44043.298726851855</c:v>
                </c:pt>
                <c:pt idx="1849">
                  <c:v>44043.302222222221</c:v>
                </c:pt>
                <c:pt idx="1850">
                  <c:v>44043.30568287037</c:v>
                </c:pt>
                <c:pt idx="1851">
                  <c:v>44043.30914351852</c:v>
                </c:pt>
                <c:pt idx="1852">
                  <c:v>44043.312627314815</c:v>
                </c:pt>
                <c:pt idx="1853">
                  <c:v>44043.316099537034</c:v>
                </c:pt>
                <c:pt idx="1854">
                  <c:v>44043.319571759261</c:v>
                </c:pt>
                <c:pt idx="1855">
                  <c:v>44043.32304398148</c:v>
                </c:pt>
                <c:pt idx="1856">
                  <c:v>44043.326516203706</c:v>
                </c:pt>
                <c:pt idx="1857">
                  <c:v>44043.33</c:v>
                </c:pt>
                <c:pt idx="1858">
                  <c:v>44043.333495370367</c:v>
                </c:pt>
                <c:pt idx="1859">
                  <c:v>44043.33693287037</c:v>
                </c:pt>
                <c:pt idx="1860">
                  <c:v>44043.34039351852</c:v>
                </c:pt>
                <c:pt idx="1861">
                  <c:v>44043.343877314815</c:v>
                </c:pt>
                <c:pt idx="1862">
                  <c:v>44043.347349537034</c:v>
                </c:pt>
                <c:pt idx="1863">
                  <c:v>44043.35083333333</c:v>
                </c:pt>
                <c:pt idx="1864">
                  <c:v>44043.35429398148</c:v>
                </c:pt>
                <c:pt idx="1865">
                  <c:v>44043.357766203706</c:v>
                </c:pt>
                <c:pt idx="1866">
                  <c:v>44043.361238425925</c:v>
                </c:pt>
                <c:pt idx="1867">
                  <c:v>44043.364722222221</c:v>
                </c:pt>
                <c:pt idx="1868">
                  <c:v>44043.368194444447</c:v>
                </c:pt>
                <c:pt idx="1869">
                  <c:v>44043.371666666666</c:v>
                </c:pt>
                <c:pt idx="1870">
                  <c:v>44043.375150462962</c:v>
                </c:pt>
                <c:pt idx="1871">
                  <c:v>44043.378599537034</c:v>
                </c:pt>
                <c:pt idx="1872">
                  <c:v>44043.382071759261</c:v>
                </c:pt>
                <c:pt idx="1873">
                  <c:v>44043.38554398148</c:v>
                </c:pt>
                <c:pt idx="1874">
                  <c:v>44043.389027777775</c:v>
                </c:pt>
                <c:pt idx="1875">
                  <c:v>44043.392500000002</c:v>
                </c:pt>
                <c:pt idx="1876">
                  <c:v>44043.395972222221</c:v>
                </c:pt>
                <c:pt idx="1877">
                  <c:v>44043.39943287037</c:v>
                </c:pt>
                <c:pt idx="1878">
                  <c:v>44043.402928240743</c:v>
                </c:pt>
                <c:pt idx="1879">
                  <c:v>44043.406388888892</c:v>
                </c:pt>
                <c:pt idx="1880">
                  <c:v>44043.409861111111</c:v>
                </c:pt>
                <c:pt idx="1881">
                  <c:v>44043.413321759261</c:v>
                </c:pt>
                <c:pt idx="1882">
                  <c:v>44043.416828703703</c:v>
                </c:pt>
                <c:pt idx="1883">
                  <c:v>44043.420254629629</c:v>
                </c:pt>
                <c:pt idx="1884">
                  <c:v>44043.423738425925</c:v>
                </c:pt>
                <c:pt idx="1885">
                  <c:v>44043.427210648151</c:v>
                </c:pt>
                <c:pt idx="1886">
                  <c:v>44043.43068287037</c:v>
                </c:pt>
                <c:pt idx="1887">
                  <c:v>44043.434155092589</c:v>
                </c:pt>
                <c:pt idx="1888">
                  <c:v>44043.437627314815</c:v>
                </c:pt>
                <c:pt idx="1889">
                  <c:v>44043.441099537034</c:v>
                </c:pt>
                <c:pt idx="1890">
                  <c:v>44043.444571759261</c:v>
                </c:pt>
                <c:pt idx="1891">
                  <c:v>44043.44803240741</c:v>
                </c:pt>
                <c:pt idx="1892">
                  <c:v>44043.451516203706</c:v>
                </c:pt>
                <c:pt idx="1893">
                  <c:v>44043.455127314817</c:v>
                </c:pt>
                <c:pt idx="1894">
                  <c:v>44043.458495370367</c:v>
                </c:pt>
                <c:pt idx="1895">
                  <c:v>44043.46193287037</c:v>
                </c:pt>
                <c:pt idx="1896">
                  <c:v>44043.465416666666</c:v>
                </c:pt>
                <c:pt idx="1897">
                  <c:v>44043.468969907408</c:v>
                </c:pt>
                <c:pt idx="1898">
                  <c:v>44043.472361111111</c:v>
                </c:pt>
                <c:pt idx="1899">
                  <c:v>44043.475821759261</c:v>
                </c:pt>
                <c:pt idx="1900">
                  <c:v>44043.47929398148</c:v>
                </c:pt>
                <c:pt idx="1901">
                  <c:v>44043.482893518521</c:v>
                </c:pt>
                <c:pt idx="1902">
                  <c:v>44043.486250000002</c:v>
                </c:pt>
                <c:pt idx="1903">
                  <c:v>44043.489710648151</c:v>
                </c:pt>
                <c:pt idx="1904">
                  <c:v>44043.493194444447</c:v>
                </c:pt>
                <c:pt idx="1905">
                  <c:v>44043.496666666666</c:v>
                </c:pt>
                <c:pt idx="1906">
                  <c:v>44043.500173611108</c:v>
                </c:pt>
                <c:pt idx="1907">
                  <c:v>44043.503587962965</c:v>
                </c:pt>
                <c:pt idx="1908">
                  <c:v>44043.507071759261</c:v>
                </c:pt>
                <c:pt idx="1909">
                  <c:v>44043.510601851849</c:v>
                </c:pt>
                <c:pt idx="1910">
                  <c:v>44043.514050925929</c:v>
                </c:pt>
                <c:pt idx="1911">
                  <c:v>44043.517534722225</c:v>
                </c:pt>
                <c:pt idx="1912">
                  <c:v>44043.521006944444</c:v>
                </c:pt>
                <c:pt idx="1913">
                  <c:v>44043.52447916667</c:v>
                </c:pt>
                <c:pt idx="1914">
                  <c:v>44043.527962962966</c:v>
                </c:pt>
                <c:pt idx="1915">
                  <c:v>44043.531423611108</c:v>
                </c:pt>
                <c:pt idx="1916">
                  <c:v>44043.534918981481</c:v>
                </c:pt>
                <c:pt idx="1917">
                  <c:v>44043.538368055553</c:v>
                </c:pt>
                <c:pt idx="1918">
                  <c:v>44043.541886574072</c:v>
                </c:pt>
                <c:pt idx="1919">
                  <c:v>44043.543333333335</c:v>
                </c:pt>
                <c:pt idx="1920">
                  <c:v>44043.545335648145</c:v>
                </c:pt>
                <c:pt idx="1921">
                  <c:v>44043.548773148148</c:v>
                </c:pt>
                <c:pt idx="1922">
                  <c:v>44043.552256944444</c:v>
                </c:pt>
                <c:pt idx="1923">
                  <c:v>44043.554895833331</c:v>
                </c:pt>
                <c:pt idx="1924">
                  <c:v>44043.55572916667</c:v>
                </c:pt>
                <c:pt idx="1925">
                  <c:v>44043.559201388889</c:v>
                </c:pt>
                <c:pt idx="1926">
                  <c:v>44043.562685185185</c:v>
                </c:pt>
                <c:pt idx="1927">
                  <c:v>44043.566145833334</c:v>
                </c:pt>
                <c:pt idx="1928">
                  <c:v>44043.56962962963</c:v>
                </c:pt>
                <c:pt idx="1929">
                  <c:v>44043.57309027778</c:v>
                </c:pt>
                <c:pt idx="1930">
                  <c:v>44043.576562499999</c:v>
                </c:pt>
                <c:pt idx="1931">
                  <c:v>44043.580046296294</c:v>
                </c:pt>
                <c:pt idx="1932">
                  <c:v>44043.583553240744</c:v>
                </c:pt>
                <c:pt idx="1933">
                  <c:v>44043.58699074074</c:v>
                </c:pt>
                <c:pt idx="1934">
                  <c:v>44043.590462962966</c:v>
                </c:pt>
                <c:pt idx="1935">
                  <c:v>44043.593912037039</c:v>
                </c:pt>
                <c:pt idx="1936">
                  <c:v>44043.597407407404</c:v>
                </c:pt>
                <c:pt idx="1937">
                  <c:v>44043.60087962963</c:v>
                </c:pt>
                <c:pt idx="1938">
                  <c:v>44043.60434027778</c:v>
                </c:pt>
                <c:pt idx="1939">
                  <c:v>44043.607812499999</c:v>
                </c:pt>
                <c:pt idx="1940">
                  <c:v>44043.611284722225</c:v>
                </c:pt>
                <c:pt idx="1941">
                  <c:v>44043.614756944444</c:v>
                </c:pt>
                <c:pt idx="1942">
                  <c:v>44043.61822916667</c:v>
                </c:pt>
                <c:pt idx="1943">
                  <c:v>44043.621724537035</c:v>
                </c:pt>
                <c:pt idx="1944">
                  <c:v>44043.625231481485</c:v>
                </c:pt>
                <c:pt idx="1945">
                  <c:v>44043.628645833334</c:v>
                </c:pt>
                <c:pt idx="1946">
                  <c:v>44043.632094907407</c:v>
                </c:pt>
                <c:pt idx="1947">
                  <c:v>44043.635578703703</c:v>
                </c:pt>
                <c:pt idx="1948">
                  <c:v>44043.639062499999</c:v>
                </c:pt>
                <c:pt idx="1949">
                  <c:v>44043.642546296294</c:v>
                </c:pt>
                <c:pt idx="1950">
                  <c:v>44043.646018518521</c:v>
                </c:pt>
                <c:pt idx="1951">
                  <c:v>44043.64947916667</c:v>
                </c:pt>
                <c:pt idx="1952">
                  <c:v>44043.652974537035</c:v>
                </c:pt>
                <c:pt idx="1953">
                  <c:v>44043.656423611108</c:v>
                </c:pt>
                <c:pt idx="1954">
                  <c:v>44043.659907407404</c:v>
                </c:pt>
                <c:pt idx="1955">
                  <c:v>44043.66337962963</c:v>
                </c:pt>
                <c:pt idx="1956">
                  <c:v>44043.666886574072</c:v>
                </c:pt>
                <c:pt idx="1957">
                  <c:v>44043.670312499999</c:v>
                </c:pt>
                <c:pt idx="1958">
                  <c:v>44043.673796296294</c:v>
                </c:pt>
                <c:pt idx="1959">
                  <c:v>44043.677256944444</c:v>
                </c:pt>
                <c:pt idx="1960">
                  <c:v>44043.68072916667</c:v>
                </c:pt>
                <c:pt idx="1961">
                  <c:v>44043.684201388889</c:v>
                </c:pt>
                <c:pt idx="1962">
                  <c:v>44043.687685185185</c:v>
                </c:pt>
                <c:pt idx="1963">
                  <c:v>44043.691145833334</c:v>
                </c:pt>
                <c:pt idx="1964">
                  <c:v>44043.69462962963</c:v>
                </c:pt>
                <c:pt idx="1965">
                  <c:v>44043.69809027778</c:v>
                </c:pt>
                <c:pt idx="1966">
                  <c:v>44043.701574074075</c:v>
                </c:pt>
                <c:pt idx="1967">
                  <c:v>44043.705046296294</c:v>
                </c:pt>
                <c:pt idx="1968">
                  <c:v>44043.708564814813</c:v>
                </c:pt>
                <c:pt idx="1969">
                  <c:v>44043.71197916667</c:v>
                </c:pt>
                <c:pt idx="1970">
                  <c:v>44043.715428240743</c:v>
                </c:pt>
                <c:pt idx="1971">
                  <c:v>44043.718912037039</c:v>
                </c:pt>
                <c:pt idx="1972">
                  <c:v>44043.722407407404</c:v>
                </c:pt>
                <c:pt idx="1973">
                  <c:v>44043.72587962963</c:v>
                </c:pt>
                <c:pt idx="1974">
                  <c:v>44043.729351851849</c:v>
                </c:pt>
                <c:pt idx="1975">
                  <c:v>44043.732800925929</c:v>
                </c:pt>
                <c:pt idx="1976">
                  <c:v>44043.736273148148</c:v>
                </c:pt>
                <c:pt idx="1977">
                  <c:v>44043.739756944444</c:v>
                </c:pt>
                <c:pt idx="1978">
                  <c:v>44043.74324074074</c:v>
                </c:pt>
                <c:pt idx="1979">
                  <c:v>44043.746724537035</c:v>
                </c:pt>
                <c:pt idx="1980">
                  <c:v>44043.750231481485</c:v>
                </c:pt>
                <c:pt idx="1981">
                  <c:v>44043.753645833334</c:v>
                </c:pt>
                <c:pt idx="1982">
                  <c:v>44043.75712962963</c:v>
                </c:pt>
                <c:pt idx="1983">
                  <c:v>44043.76059027778</c:v>
                </c:pt>
                <c:pt idx="1984">
                  <c:v>44043.764062499999</c:v>
                </c:pt>
                <c:pt idx="1985">
                  <c:v>44043.767546296294</c:v>
                </c:pt>
                <c:pt idx="1986">
                  <c:v>44043.771018518521</c:v>
                </c:pt>
                <c:pt idx="1987">
                  <c:v>44043.77449074074</c:v>
                </c:pt>
                <c:pt idx="1988">
                  <c:v>44043.777962962966</c:v>
                </c:pt>
                <c:pt idx="1989">
                  <c:v>44043.781423611108</c:v>
                </c:pt>
                <c:pt idx="1990">
                  <c:v>44043.784907407404</c:v>
                </c:pt>
                <c:pt idx="1991">
                  <c:v>44043.78837962963</c:v>
                </c:pt>
                <c:pt idx="1992">
                  <c:v>44043.791909722226</c:v>
                </c:pt>
                <c:pt idx="1993">
                  <c:v>44043.795312499999</c:v>
                </c:pt>
                <c:pt idx="1994">
                  <c:v>44043.798784722225</c:v>
                </c:pt>
                <c:pt idx="1995">
                  <c:v>44043.802256944444</c:v>
                </c:pt>
                <c:pt idx="1996">
                  <c:v>44043.80572916667</c:v>
                </c:pt>
                <c:pt idx="1997">
                  <c:v>44043.809201388889</c:v>
                </c:pt>
                <c:pt idx="1998">
                  <c:v>44043.812685185185</c:v>
                </c:pt>
                <c:pt idx="1999">
                  <c:v>44043.816157407404</c:v>
                </c:pt>
                <c:pt idx="2000">
                  <c:v>44043.819641203707</c:v>
                </c:pt>
                <c:pt idx="2001">
                  <c:v>44043.82309027778</c:v>
                </c:pt>
                <c:pt idx="2002">
                  <c:v>44043.826562499999</c:v>
                </c:pt>
                <c:pt idx="2003">
                  <c:v>44043.830046296294</c:v>
                </c:pt>
                <c:pt idx="2004">
                  <c:v>44043.833564814813</c:v>
                </c:pt>
                <c:pt idx="2005">
                  <c:v>44043.83699074074</c:v>
                </c:pt>
                <c:pt idx="2006">
                  <c:v>44043.840451388889</c:v>
                </c:pt>
                <c:pt idx="2007">
                  <c:v>44043.843912037039</c:v>
                </c:pt>
                <c:pt idx="2008">
                  <c:v>44043.847384259258</c:v>
                </c:pt>
                <c:pt idx="2009">
                  <c:v>44043.85087962963</c:v>
                </c:pt>
                <c:pt idx="2010">
                  <c:v>44043.854351851849</c:v>
                </c:pt>
                <c:pt idx="2011">
                  <c:v>44043.857800925929</c:v>
                </c:pt>
                <c:pt idx="2012">
                  <c:v>44043.861284722225</c:v>
                </c:pt>
                <c:pt idx="2013">
                  <c:v>44043.864756944444</c:v>
                </c:pt>
                <c:pt idx="2014">
                  <c:v>44043.868217592593</c:v>
                </c:pt>
                <c:pt idx="2015">
                  <c:v>44043.871712962966</c:v>
                </c:pt>
                <c:pt idx="2016">
                  <c:v>44043.875243055554</c:v>
                </c:pt>
                <c:pt idx="2017">
                  <c:v>44043.878645833334</c:v>
                </c:pt>
                <c:pt idx="2018">
                  <c:v>44043.882118055553</c:v>
                </c:pt>
                <c:pt idx="2019">
                  <c:v>44043.88559027778</c:v>
                </c:pt>
                <c:pt idx="2020">
                  <c:v>44043.889062499999</c:v>
                </c:pt>
                <c:pt idx="2021">
                  <c:v>44043.892557870371</c:v>
                </c:pt>
                <c:pt idx="2022">
                  <c:v>44043.896006944444</c:v>
                </c:pt>
                <c:pt idx="2023">
                  <c:v>44043.89947916667</c:v>
                </c:pt>
                <c:pt idx="2024">
                  <c:v>44043.902974537035</c:v>
                </c:pt>
                <c:pt idx="2025">
                  <c:v>44043.906446759262</c:v>
                </c:pt>
                <c:pt idx="2026">
                  <c:v>44043.909895833334</c:v>
                </c:pt>
                <c:pt idx="2027">
                  <c:v>44043.913391203707</c:v>
                </c:pt>
                <c:pt idx="2028">
                  <c:v>44043.916875000003</c:v>
                </c:pt>
                <c:pt idx="2029">
                  <c:v>44043.920312499999</c:v>
                </c:pt>
                <c:pt idx="2030">
                  <c:v>44043.923773148148</c:v>
                </c:pt>
                <c:pt idx="2031">
                  <c:v>44043.927256944444</c:v>
                </c:pt>
                <c:pt idx="2032">
                  <c:v>44043.93074074074</c:v>
                </c:pt>
                <c:pt idx="2033">
                  <c:v>44043.934201388889</c:v>
                </c:pt>
                <c:pt idx="2034">
                  <c:v>44043.937673611108</c:v>
                </c:pt>
                <c:pt idx="2035">
                  <c:v>44043.941145833334</c:v>
                </c:pt>
                <c:pt idx="2036">
                  <c:v>44043.944641203707</c:v>
                </c:pt>
                <c:pt idx="2037">
                  <c:v>44043.94809027778</c:v>
                </c:pt>
                <c:pt idx="2038">
                  <c:v>44043.951562499999</c:v>
                </c:pt>
                <c:pt idx="2039">
                  <c:v>44043.955034722225</c:v>
                </c:pt>
                <c:pt idx="2040">
                  <c:v>44043.958587962959</c:v>
                </c:pt>
                <c:pt idx="2041">
                  <c:v>44043.96197916667</c:v>
                </c:pt>
                <c:pt idx="2042">
                  <c:v>44043.965439814812</c:v>
                </c:pt>
                <c:pt idx="2043">
                  <c:v>44043.968912037039</c:v>
                </c:pt>
                <c:pt idx="2044">
                  <c:v>44043.972395833334</c:v>
                </c:pt>
                <c:pt idx="2045">
                  <c:v>44043.975868055553</c:v>
                </c:pt>
                <c:pt idx="2046">
                  <c:v>44043.979328703703</c:v>
                </c:pt>
                <c:pt idx="2047">
                  <c:v>44043.982800925929</c:v>
                </c:pt>
                <c:pt idx="2048">
                  <c:v>44043.986296296294</c:v>
                </c:pt>
                <c:pt idx="2049">
                  <c:v>44043.989756944444</c:v>
                </c:pt>
                <c:pt idx="2050">
                  <c:v>44043.99324074074</c:v>
                </c:pt>
                <c:pt idx="2051">
                  <c:v>44043.996712962966</c:v>
                </c:pt>
                <c:pt idx="2052">
                  <c:v>44044.000254629631</c:v>
                </c:pt>
                <c:pt idx="2053">
                  <c:v>44044.003634259258</c:v>
                </c:pt>
                <c:pt idx="2054">
                  <c:v>44044.007106481484</c:v>
                </c:pt>
                <c:pt idx="2055">
                  <c:v>44044.01059027778</c:v>
                </c:pt>
                <c:pt idx="2056">
                  <c:v>44044.014016203706</c:v>
                </c:pt>
                <c:pt idx="2057">
                  <c:v>44044.017500000002</c:v>
                </c:pt>
                <c:pt idx="2058">
                  <c:v>44044.020960648151</c:v>
                </c:pt>
                <c:pt idx="2059">
                  <c:v>44044.024444444447</c:v>
                </c:pt>
                <c:pt idx="2060">
                  <c:v>44044.027939814812</c:v>
                </c:pt>
                <c:pt idx="2061">
                  <c:v>44044.031388888892</c:v>
                </c:pt>
                <c:pt idx="2062">
                  <c:v>44044.034884259258</c:v>
                </c:pt>
                <c:pt idx="2063">
                  <c:v>44044.03833333333</c:v>
                </c:pt>
                <c:pt idx="2064">
                  <c:v>44044.041875000003</c:v>
                </c:pt>
                <c:pt idx="2065">
                  <c:v>44044.045254629629</c:v>
                </c:pt>
                <c:pt idx="2066">
                  <c:v>44044.048738425925</c:v>
                </c:pt>
                <c:pt idx="2067">
                  <c:v>44044.052222222221</c:v>
                </c:pt>
                <c:pt idx="2068">
                  <c:v>44044.05568287037</c:v>
                </c:pt>
                <c:pt idx="2069">
                  <c:v>44044.059155092589</c:v>
                </c:pt>
                <c:pt idx="2070">
                  <c:v>44044.062627314815</c:v>
                </c:pt>
                <c:pt idx="2071">
                  <c:v>44044.066099537034</c:v>
                </c:pt>
                <c:pt idx="2072">
                  <c:v>44044.069571759261</c:v>
                </c:pt>
                <c:pt idx="2073">
                  <c:v>44044.07304398148</c:v>
                </c:pt>
                <c:pt idx="2074">
                  <c:v>44044.076504629629</c:v>
                </c:pt>
                <c:pt idx="2075">
                  <c:v>44044.079988425925</c:v>
                </c:pt>
                <c:pt idx="2076">
                  <c:v>44044.083506944444</c:v>
                </c:pt>
                <c:pt idx="2077">
                  <c:v>44044.08693287037</c:v>
                </c:pt>
                <c:pt idx="2078">
                  <c:v>44044.090405092589</c:v>
                </c:pt>
                <c:pt idx="2079">
                  <c:v>44044.093877314815</c:v>
                </c:pt>
                <c:pt idx="2080">
                  <c:v>44044.097349537034</c:v>
                </c:pt>
                <c:pt idx="2081">
                  <c:v>44044.100821759261</c:v>
                </c:pt>
                <c:pt idx="2082">
                  <c:v>44044.10429398148</c:v>
                </c:pt>
                <c:pt idx="2083">
                  <c:v>44044.107766203706</c:v>
                </c:pt>
                <c:pt idx="2084">
                  <c:v>44044.111238425925</c:v>
                </c:pt>
                <c:pt idx="2085">
                  <c:v>44044.114710648151</c:v>
                </c:pt>
                <c:pt idx="2086">
                  <c:v>44044.11818287037</c:v>
                </c:pt>
                <c:pt idx="2087">
                  <c:v>44044.121666666666</c:v>
                </c:pt>
                <c:pt idx="2088">
                  <c:v>44044.125196759262</c:v>
                </c:pt>
                <c:pt idx="2089">
                  <c:v>44044.128599537034</c:v>
                </c:pt>
                <c:pt idx="2090">
                  <c:v>44044.132071759261</c:v>
                </c:pt>
                <c:pt idx="2091">
                  <c:v>44044.13554398148</c:v>
                </c:pt>
                <c:pt idx="2092">
                  <c:v>44044.139004629629</c:v>
                </c:pt>
                <c:pt idx="2093">
                  <c:v>44044.142488425925</c:v>
                </c:pt>
                <c:pt idx="2094">
                  <c:v>44044.145972222221</c:v>
                </c:pt>
                <c:pt idx="2095">
                  <c:v>44044.14943287037</c:v>
                </c:pt>
                <c:pt idx="2096">
                  <c:v>44044.152916666666</c:v>
                </c:pt>
                <c:pt idx="2097">
                  <c:v>44044.156377314815</c:v>
                </c:pt>
                <c:pt idx="2098">
                  <c:v>44044.159849537034</c:v>
                </c:pt>
                <c:pt idx="2099">
                  <c:v>44044.16333333333</c:v>
                </c:pt>
                <c:pt idx="2100">
                  <c:v>44044.166863425926</c:v>
                </c:pt>
                <c:pt idx="2101">
                  <c:v>44044.170266203706</c:v>
                </c:pt>
                <c:pt idx="2102">
                  <c:v>44044.173738425925</c:v>
                </c:pt>
                <c:pt idx="2103">
                  <c:v>44044.177210648151</c:v>
                </c:pt>
                <c:pt idx="2104">
                  <c:v>44044.179363425923</c:v>
                </c:pt>
                <c:pt idx="2105">
                  <c:v>44044.18068287037</c:v>
                </c:pt>
                <c:pt idx="2106">
                  <c:v>44044.184166666666</c:v>
                </c:pt>
                <c:pt idx="2107">
                  <c:v>44044.187627314815</c:v>
                </c:pt>
                <c:pt idx="2108">
                  <c:v>44044.191111111111</c:v>
                </c:pt>
                <c:pt idx="2109">
                  <c:v>44044.19458333333</c:v>
                </c:pt>
                <c:pt idx="2110">
                  <c:v>44044.19804398148</c:v>
                </c:pt>
                <c:pt idx="2111">
                  <c:v>44044.198981481481</c:v>
                </c:pt>
                <c:pt idx="2112">
                  <c:v>44044.201516203706</c:v>
                </c:pt>
                <c:pt idx="2113">
                  <c:v>44044.204988425925</c:v>
                </c:pt>
                <c:pt idx="2114">
                  <c:v>44044.208495370367</c:v>
                </c:pt>
                <c:pt idx="2115">
                  <c:v>44044.21193287037</c:v>
                </c:pt>
                <c:pt idx="2116">
                  <c:v>44044.215405092589</c:v>
                </c:pt>
                <c:pt idx="2117">
                  <c:v>44044.218888888892</c:v>
                </c:pt>
                <c:pt idx="2118">
                  <c:v>44044.222372685188</c:v>
                </c:pt>
                <c:pt idx="2119">
                  <c:v>44044.225821759261</c:v>
                </c:pt>
                <c:pt idx="2120">
                  <c:v>44044.22929398148</c:v>
                </c:pt>
                <c:pt idx="2121">
                  <c:v>44044.232766203706</c:v>
                </c:pt>
                <c:pt idx="2122">
                  <c:v>44044.236250000002</c:v>
                </c:pt>
                <c:pt idx="2123">
                  <c:v>44044.239710648151</c:v>
                </c:pt>
                <c:pt idx="2124">
                  <c:v>44044.24318287037</c:v>
                </c:pt>
                <c:pt idx="2125">
                  <c:v>44044.246655092589</c:v>
                </c:pt>
                <c:pt idx="2126">
                  <c:v>44044.250185185185</c:v>
                </c:pt>
                <c:pt idx="2127">
                  <c:v>44044.253599537034</c:v>
                </c:pt>
                <c:pt idx="2128">
                  <c:v>44044.257071759261</c:v>
                </c:pt>
                <c:pt idx="2129">
                  <c:v>44044.260567129626</c:v>
                </c:pt>
                <c:pt idx="2130">
                  <c:v>44044.264016203706</c:v>
                </c:pt>
                <c:pt idx="2131">
                  <c:v>44044.267488425925</c:v>
                </c:pt>
                <c:pt idx="2132">
                  <c:v>44044.270972222221</c:v>
                </c:pt>
                <c:pt idx="2133">
                  <c:v>44044.274444444447</c:v>
                </c:pt>
                <c:pt idx="2134">
                  <c:v>44044.277916666666</c:v>
                </c:pt>
                <c:pt idx="2135">
                  <c:v>44044.281377314815</c:v>
                </c:pt>
                <c:pt idx="2136">
                  <c:v>44044.284849537034</c:v>
                </c:pt>
                <c:pt idx="2137">
                  <c:v>44044.28833333333</c:v>
                </c:pt>
                <c:pt idx="2138">
                  <c:v>44044.291875000003</c:v>
                </c:pt>
                <c:pt idx="2139">
                  <c:v>44044.295254629629</c:v>
                </c:pt>
                <c:pt idx="2140">
                  <c:v>44044.298738425925</c:v>
                </c:pt>
                <c:pt idx="2141">
                  <c:v>44044.302210648151</c:v>
                </c:pt>
                <c:pt idx="2142">
                  <c:v>44044.305694444447</c:v>
                </c:pt>
                <c:pt idx="2143">
                  <c:v>44044.309166666666</c:v>
                </c:pt>
                <c:pt idx="2144">
                  <c:v>44044.312627314815</c:v>
                </c:pt>
                <c:pt idx="2145">
                  <c:v>44044.316111111111</c:v>
                </c:pt>
                <c:pt idx="2146">
                  <c:v>44044.319571759261</c:v>
                </c:pt>
                <c:pt idx="2147">
                  <c:v>44044.32304398148</c:v>
                </c:pt>
                <c:pt idx="2148">
                  <c:v>44044.326516203706</c:v>
                </c:pt>
                <c:pt idx="2149">
                  <c:v>44044.330011574071</c:v>
                </c:pt>
                <c:pt idx="2150">
                  <c:v>44044.333518518521</c:v>
                </c:pt>
                <c:pt idx="2151">
                  <c:v>44044.336944444447</c:v>
                </c:pt>
                <c:pt idx="2152">
                  <c:v>44044.340416666666</c:v>
                </c:pt>
                <c:pt idx="2153">
                  <c:v>44044.343877314815</c:v>
                </c:pt>
                <c:pt idx="2154">
                  <c:v>44044.347349537034</c:v>
                </c:pt>
                <c:pt idx="2155">
                  <c:v>44044.350821759261</c:v>
                </c:pt>
                <c:pt idx="2156">
                  <c:v>44044.354305555556</c:v>
                </c:pt>
                <c:pt idx="2157">
                  <c:v>44044.357766203706</c:v>
                </c:pt>
                <c:pt idx="2158">
                  <c:v>44044.361238425925</c:v>
                </c:pt>
                <c:pt idx="2159">
                  <c:v>44044.364722222221</c:v>
                </c:pt>
                <c:pt idx="2160">
                  <c:v>44044.368194444447</c:v>
                </c:pt>
                <c:pt idx="2161">
                  <c:v>44044.371666666666</c:v>
                </c:pt>
                <c:pt idx="2162">
                  <c:v>44044.375162037039</c:v>
                </c:pt>
                <c:pt idx="2163">
                  <c:v>44044.378587962965</c:v>
                </c:pt>
                <c:pt idx="2164">
                  <c:v>44044.382071759261</c:v>
                </c:pt>
                <c:pt idx="2165">
                  <c:v>44044.38554398148</c:v>
                </c:pt>
                <c:pt idx="2166">
                  <c:v>44044.389027777775</c:v>
                </c:pt>
                <c:pt idx="2167">
                  <c:v>44044.392500000002</c:v>
                </c:pt>
                <c:pt idx="2168">
                  <c:v>44044.395960648151</c:v>
                </c:pt>
                <c:pt idx="2169">
                  <c:v>44044.39943287037</c:v>
                </c:pt>
                <c:pt idx="2170">
                  <c:v>44044.402905092589</c:v>
                </c:pt>
                <c:pt idx="2171">
                  <c:v>44044.406377314815</c:v>
                </c:pt>
                <c:pt idx="2172">
                  <c:v>44044.409849537034</c:v>
                </c:pt>
                <c:pt idx="2173">
                  <c:v>44044.413321759261</c:v>
                </c:pt>
                <c:pt idx="2174">
                  <c:v>44044.416851851849</c:v>
                </c:pt>
                <c:pt idx="2175">
                  <c:v>44044.420254629629</c:v>
                </c:pt>
                <c:pt idx="2176">
                  <c:v>44044.423738425925</c:v>
                </c:pt>
                <c:pt idx="2177">
                  <c:v>44044.427210648151</c:v>
                </c:pt>
                <c:pt idx="2178">
                  <c:v>44044.430694444447</c:v>
                </c:pt>
                <c:pt idx="2179">
                  <c:v>44044.434155092589</c:v>
                </c:pt>
                <c:pt idx="2180">
                  <c:v>44044.437638888892</c:v>
                </c:pt>
                <c:pt idx="2181">
                  <c:v>44044.441111111111</c:v>
                </c:pt>
                <c:pt idx="2182">
                  <c:v>44044.444560185184</c:v>
                </c:pt>
                <c:pt idx="2183">
                  <c:v>44044.448055555556</c:v>
                </c:pt>
                <c:pt idx="2184">
                  <c:v>44044.451516203706</c:v>
                </c:pt>
                <c:pt idx="2185">
                  <c:v>44044.454988425925</c:v>
                </c:pt>
                <c:pt idx="2186">
                  <c:v>44044.458611111113</c:v>
                </c:pt>
                <c:pt idx="2187">
                  <c:v>44044.46193287037</c:v>
                </c:pt>
                <c:pt idx="2188">
                  <c:v>44044.465405092589</c:v>
                </c:pt>
                <c:pt idx="2189">
                  <c:v>44044.468865740739</c:v>
                </c:pt>
                <c:pt idx="2190">
                  <c:v>44044.472337962965</c:v>
                </c:pt>
                <c:pt idx="2191">
                  <c:v>44044.475821759261</c:v>
                </c:pt>
                <c:pt idx="2192">
                  <c:v>44044.47929398148</c:v>
                </c:pt>
                <c:pt idx="2193">
                  <c:v>44044.482766203706</c:v>
                </c:pt>
                <c:pt idx="2194">
                  <c:v>44044.486238425925</c:v>
                </c:pt>
                <c:pt idx="2195">
                  <c:v>44044.489814814813</c:v>
                </c:pt>
                <c:pt idx="2196">
                  <c:v>44044.49318287037</c:v>
                </c:pt>
                <c:pt idx="2197">
                  <c:v>44044.496666666666</c:v>
                </c:pt>
                <c:pt idx="2198">
                  <c:v>44044.500173611108</c:v>
                </c:pt>
                <c:pt idx="2199">
                  <c:v>44044.503576388888</c:v>
                </c:pt>
                <c:pt idx="2200">
                  <c:v>44044.50708333333</c:v>
                </c:pt>
                <c:pt idx="2201">
                  <c:v>44044.510555555556</c:v>
                </c:pt>
                <c:pt idx="2202">
                  <c:v>44044.514016203706</c:v>
                </c:pt>
                <c:pt idx="2203">
                  <c:v>44044.517488425925</c:v>
                </c:pt>
                <c:pt idx="2204">
                  <c:v>44044.520995370367</c:v>
                </c:pt>
                <c:pt idx="2205">
                  <c:v>44044.52447916667</c:v>
                </c:pt>
                <c:pt idx="2206">
                  <c:v>44044.527951388889</c:v>
                </c:pt>
                <c:pt idx="2207">
                  <c:v>44044.531423611108</c:v>
                </c:pt>
                <c:pt idx="2208">
                  <c:v>44044.534895833334</c:v>
                </c:pt>
                <c:pt idx="2209">
                  <c:v>44044.53837962963</c:v>
                </c:pt>
                <c:pt idx="2210">
                  <c:v>44044.541909722226</c:v>
                </c:pt>
                <c:pt idx="2211">
                  <c:v>44044.545312499999</c:v>
                </c:pt>
                <c:pt idx="2212">
                  <c:v>44044.548784722225</c:v>
                </c:pt>
                <c:pt idx="2213">
                  <c:v>44044.552256944444</c:v>
                </c:pt>
                <c:pt idx="2214">
                  <c:v>44044.555752314816</c:v>
                </c:pt>
                <c:pt idx="2215">
                  <c:v>44044.559201388889</c:v>
                </c:pt>
                <c:pt idx="2216">
                  <c:v>44044.562685185185</c:v>
                </c:pt>
                <c:pt idx="2217">
                  <c:v>44044.566145833334</c:v>
                </c:pt>
                <c:pt idx="2218">
                  <c:v>44044.566990740743</c:v>
                </c:pt>
                <c:pt idx="2219">
                  <c:v>44044.56962962963</c:v>
                </c:pt>
                <c:pt idx="2220">
                  <c:v>44044.57309027778</c:v>
                </c:pt>
                <c:pt idx="2221">
                  <c:v>44044.576562499999</c:v>
                </c:pt>
                <c:pt idx="2222">
                  <c:v>44044.580034722225</c:v>
                </c:pt>
                <c:pt idx="2223">
                  <c:v>44044.583553240744</c:v>
                </c:pt>
                <c:pt idx="2224">
                  <c:v>44044.584456018521</c:v>
                </c:pt>
                <c:pt idx="2225">
                  <c:v>44044.587002314816</c:v>
                </c:pt>
                <c:pt idx="2226">
                  <c:v>44044.590451388889</c:v>
                </c:pt>
                <c:pt idx="2227">
                  <c:v>44044.593935185185</c:v>
                </c:pt>
                <c:pt idx="2228">
                  <c:v>44044.597407407404</c:v>
                </c:pt>
                <c:pt idx="2229">
                  <c:v>44044.599490740744</c:v>
                </c:pt>
                <c:pt idx="2230">
                  <c:v>44044.60087962963</c:v>
                </c:pt>
                <c:pt idx="2231">
                  <c:v>44044.60434027778</c:v>
                </c:pt>
                <c:pt idx="2232">
                  <c:v>44044.607812499999</c:v>
                </c:pt>
                <c:pt idx="2233">
                  <c:v>44044.608993055554</c:v>
                </c:pt>
                <c:pt idx="2234">
                  <c:v>44044.611284722225</c:v>
                </c:pt>
                <c:pt idx="2235">
                  <c:v>44044.614756944444</c:v>
                </c:pt>
                <c:pt idx="2236">
                  <c:v>44044.618217592593</c:v>
                </c:pt>
                <c:pt idx="2237">
                  <c:v>44044.621712962966</c:v>
                </c:pt>
                <c:pt idx="2238">
                  <c:v>44044.625231481485</c:v>
                </c:pt>
                <c:pt idx="2239">
                  <c:v>44044.628645833334</c:v>
                </c:pt>
                <c:pt idx="2240">
                  <c:v>44044.632106481484</c:v>
                </c:pt>
                <c:pt idx="2241">
                  <c:v>44044.6327662037</c:v>
                </c:pt>
                <c:pt idx="2242">
                  <c:v>44044.63559027778</c:v>
                </c:pt>
                <c:pt idx="2243">
                  <c:v>44044.639074074075</c:v>
                </c:pt>
                <c:pt idx="2244">
                  <c:v>44044.642546296294</c:v>
                </c:pt>
                <c:pt idx="2245">
                  <c:v>44044.646006944444</c:v>
                </c:pt>
                <c:pt idx="2246">
                  <c:v>44044.64949074074</c:v>
                </c:pt>
                <c:pt idx="2247">
                  <c:v>44044.652962962966</c:v>
                </c:pt>
                <c:pt idx="2248">
                  <c:v>44044.656435185185</c:v>
                </c:pt>
                <c:pt idx="2249">
                  <c:v>44044.659895833334</c:v>
                </c:pt>
                <c:pt idx="2250">
                  <c:v>44044.663356481484</c:v>
                </c:pt>
                <c:pt idx="2251">
                  <c:v>44044.666886574072</c:v>
                </c:pt>
                <c:pt idx="2252">
                  <c:v>44044.670312499999</c:v>
                </c:pt>
                <c:pt idx="2253">
                  <c:v>44044.673773148148</c:v>
                </c:pt>
                <c:pt idx="2254">
                  <c:v>44044.677245370367</c:v>
                </c:pt>
                <c:pt idx="2255">
                  <c:v>44044.68072916667</c:v>
                </c:pt>
                <c:pt idx="2256">
                  <c:v>44044.684201388889</c:v>
                </c:pt>
                <c:pt idx="2257">
                  <c:v>44044.687685185185</c:v>
                </c:pt>
                <c:pt idx="2258">
                  <c:v>44044.691145833334</c:v>
                </c:pt>
                <c:pt idx="2259">
                  <c:v>44044.694618055553</c:v>
                </c:pt>
                <c:pt idx="2260">
                  <c:v>44044.69809027778</c:v>
                </c:pt>
                <c:pt idx="2261">
                  <c:v>44044.701574074075</c:v>
                </c:pt>
                <c:pt idx="2262">
                  <c:v>44044.705034722225</c:v>
                </c:pt>
                <c:pt idx="2263">
                  <c:v>44044.708564814813</c:v>
                </c:pt>
                <c:pt idx="2264">
                  <c:v>44044.71197916667</c:v>
                </c:pt>
                <c:pt idx="2265">
                  <c:v>44044.715451388889</c:v>
                </c:pt>
                <c:pt idx="2266">
                  <c:v>44044.718912037039</c:v>
                </c:pt>
                <c:pt idx="2267">
                  <c:v>44044.722407407404</c:v>
                </c:pt>
                <c:pt idx="2268">
                  <c:v>44044.72587962963</c:v>
                </c:pt>
                <c:pt idx="2269">
                  <c:v>44044.72934027778</c:v>
                </c:pt>
                <c:pt idx="2270">
                  <c:v>44044.732812499999</c:v>
                </c:pt>
                <c:pt idx="2271">
                  <c:v>44044.736273148148</c:v>
                </c:pt>
                <c:pt idx="2272">
                  <c:v>44044.739756944444</c:v>
                </c:pt>
                <c:pt idx="2273">
                  <c:v>44044.74322916667</c:v>
                </c:pt>
                <c:pt idx="2274">
                  <c:v>44044.746701388889</c:v>
                </c:pt>
                <c:pt idx="2275">
                  <c:v>44044.750231481485</c:v>
                </c:pt>
                <c:pt idx="2276">
                  <c:v>44044.753634259258</c:v>
                </c:pt>
                <c:pt idx="2277">
                  <c:v>44044.75712962963</c:v>
                </c:pt>
                <c:pt idx="2278">
                  <c:v>44044.76059027778</c:v>
                </c:pt>
                <c:pt idx="2279">
                  <c:v>44044.764062499999</c:v>
                </c:pt>
                <c:pt idx="2280">
                  <c:v>44044.767534722225</c:v>
                </c:pt>
                <c:pt idx="2281">
                  <c:v>44044.771006944444</c:v>
                </c:pt>
                <c:pt idx="2282">
                  <c:v>44044.774467592593</c:v>
                </c:pt>
                <c:pt idx="2283">
                  <c:v>44044.777951388889</c:v>
                </c:pt>
                <c:pt idx="2284">
                  <c:v>44044.781435185185</c:v>
                </c:pt>
                <c:pt idx="2285">
                  <c:v>44044.784895833334</c:v>
                </c:pt>
                <c:pt idx="2286">
                  <c:v>44044.78837962963</c:v>
                </c:pt>
                <c:pt idx="2287">
                  <c:v>44044.791886574072</c:v>
                </c:pt>
                <c:pt idx="2288">
                  <c:v>44044.795312499999</c:v>
                </c:pt>
                <c:pt idx="2289">
                  <c:v>44044.798784722225</c:v>
                </c:pt>
                <c:pt idx="2290">
                  <c:v>44044.802245370367</c:v>
                </c:pt>
                <c:pt idx="2291">
                  <c:v>44044.80572916667</c:v>
                </c:pt>
                <c:pt idx="2292">
                  <c:v>44044.809201388889</c:v>
                </c:pt>
                <c:pt idx="2293">
                  <c:v>44044.812673611108</c:v>
                </c:pt>
                <c:pt idx="2294">
                  <c:v>44044.816157407404</c:v>
                </c:pt>
                <c:pt idx="2295">
                  <c:v>44044.81962962963</c:v>
                </c:pt>
                <c:pt idx="2296">
                  <c:v>44044.82309027778</c:v>
                </c:pt>
                <c:pt idx="2297">
                  <c:v>44044.826562499999</c:v>
                </c:pt>
                <c:pt idx="2298">
                  <c:v>44044.830034722225</c:v>
                </c:pt>
                <c:pt idx="2299">
                  <c:v>44044.833553240744</c:v>
                </c:pt>
                <c:pt idx="2300">
                  <c:v>44044.83699074074</c:v>
                </c:pt>
                <c:pt idx="2301">
                  <c:v>44044.840439814812</c:v>
                </c:pt>
                <c:pt idx="2302">
                  <c:v>44044.843923611108</c:v>
                </c:pt>
                <c:pt idx="2303">
                  <c:v>44044.847395833334</c:v>
                </c:pt>
                <c:pt idx="2304">
                  <c:v>44044.85087962963</c:v>
                </c:pt>
                <c:pt idx="2305">
                  <c:v>44044.85434027778</c:v>
                </c:pt>
                <c:pt idx="2306">
                  <c:v>44044.857812499999</c:v>
                </c:pt>
                <c:pt idx="2307">
                  <c:v>44044.861284722225</c:v>
                </c:pt>
                <c:pt idx="2308">
                  <c:v>44044.864756944444</c:v>
                </c:pt>
                <c:pt idx="2309">
                  <c:v>44044.868217592593</c:v>
                </c:pt>
                <c:pt idx="2310">
                  <c:v>44044.871712962966</c:v>
                </c:pt>
                <c:pt idx="2311">
                  <c:v>44044.875208333331</c:v>
                </c:pt>
                <c:pt idx="2312">
                  <c:v>44044.878634259258</c:v>
                </c:pt>
                <c:pt idx="2313">
                  <c:v>44044.882106481484</c:v>
                </c:pt>
                <c:pt idx="2314">
                  <c:v>44044.88559027778</c:v>
                </c:pt>
                <c:pt idx="2315">
                  <c:v>44044.889016203706</c:v>
                </c:pt>
                <c:pt idx="2316">
                  <c:v>44044.892488425925</c:v>
                </c:pt>
                <c:pt idx="2317">
                  <c:v>44044.895972222221</c:v>
                </c:pt>
                <c:pt idx="2318">
                  <c:v>44044.89943287037</c:v>
                </c:pt>
                <c:pt idx="2319">
                  <c:v>44044.902916666666</c:v>
                </c:pt>
                <c:pt idx="2320">
                  <c:v>44044.906388888892</c:v>
                </c:pt>
                <c:pt idx="2321">
                  <c:v>44044.909849537034</c:v>
                </c:pt>
                <c:pt idx="2322">
                  <c:v>44044.91333333333</c:v>
                </c:pt>
                <c:pt idx="2323">
                  <c:v>44044.91684027778</c:v>
                </c:pt>
                <c:pt idx="2324">
                  <c:v>44044.920254629629</c:v>
                </c:pt>
                <c:pt idx="2325">
                  <c:v>44044.923750000002</c:v>
                </c:pt>
                <c:pt idx="2326">
                  <c:v>44044.927210648151</c:v>
                </c:pt>
                <c:pt idx="2327">
                  <c:v>44044.930694444447</c:v>
                </c:pt>
                <c:pt idx="2328">
                  <c:v>44044.934155092589</c:v>
                </c:pt>
                <c:pt idx="2329">
                  <c:v>44044.937627314815</c:v>
                </c:pt>
                <c:pt idx="2330">
                  <c:v>44044.941111111111</c:v>
                </c:pt>
                <c:pt idx="2331">
                  <c:v>44044.944571759261</c:v>
                </c:pt>
                <c:pt idx="2332">
                  <c:v>44044.94804398148</c:v>
                </c:pt>
                <c:pt idx="2333">
                  <c:v>44044.951539351852</c:v>
                </c:pt>
                <c:pt idx="2334">
                  <c:v>44044.954976851855</c:v>
                </c:pt>
                <c:pt idx="2335">
                  <c:v>44044.958506944444</c:v>
                </c:pt>
                <c:pt idx="2336">
                  <c:v>44044.96193287037</c:v>
                </c:pt>
                <c:pt idx="2337">
                  <c:v>44044.965405092589</c:v>
                </c:pt>
                <c:pt idx="2338">
                  <c:v>44044.968888888892</c:v>
                </c:pt>
                <c:pt idx="2339">
                  <c:v>44044.972349537034</c:v>
                </c:pt>
                <c:pt idx="2340">
                  <c:v>44044.975821759261</c:v>
                </c:pt>
                <c:pt idx="2341">
                  <c:v>44044.979305555556</c:v>
                </c:pt>
                <c:pt idx="2342">
                  <c:v>44044.982777777775</c:v>
                </c:pt>
                <c:pt idx="2343">
                  <c:v>44044.986238425925</c:v>
                </c:pt>
                <c:pt idx="2344">
                  <c:v>44044.989722222221</c:v>
                </c:pt>
                <c:pt idx="2345">
                  <c:v>44044.99318287037</c:v>
                </c:pt>
                <c:pt idx="2346">
                  <c:v>44044.996655092589</c:v>
                </c:pt>
                <c:pt idx="2347">
                  <c:v>44045.000196759262</c:v>
                </c:pt>
                <c:pt idx="2348">
                  <c:v>44045.003587962965</c:v>
                </c:pt>
                <c:pt idx="2349">
                  <c:v>44045.00708333333</c:v>
                </c:pt>
                <c:pt idx="2350">
                  <c:v>44045.01054398148</c:v>
                </c:pt>
                <c:pt idx="2351">
                  <c:v>44045.014016203706</c:v>
                </c:pt>
                <c:pt idx="2352">
                  <c:v>44045.017500000002</c:v>
                </c:pt>
                <c:pt idx="2353">
                  <c:v>44045.020972222221</c:v>
                </c:pt>
                <c:pt idx="2354">
                  <c:v>44045.024444444447</c:v>
                </c:pt>
                <c:pt idx="2355">
                  <c:v>44045.027928240743</c:v>
                </c:pt>
                <c:pt idx="2356">
                  <c:v>44045.031388888892</c:v>
                </c:pt>
                <c:pt idx="2357">
                  <c:v>44045.034849537034</c:v>
                </c:pt>
                <c:pt idx="2358">
                  <c:v>44045.038310185184</c:v>
                </c:pt>
                <c:pt idx="2359">
                  <c:v>44045.041875000003</c:v>
                </c:pt>
                <c:pt idx="2360">
                  <c:v>44045.045266203706</c:v>
                </c:pt>
                <c:pt idx="2361">
                  <c:v>44045.048738425925</c:v>
                </c:pt>
                <c:pt idx="2362">
                  <c:v>44045.052199074074</c:v>
                </c:pt>
                <c:pt idx="2363">
                  <c:v>44045.05568287037</c:v>
                </c:pt>
                <c:pt idx="2364">
                  <c:v>44045.059155092589</c:v>
                </c:pt>
                <c:pt idx="2365">
                  <c:v>44045.062627314815</c:v>
                </c:pt>
                <c:pt idx="2366">
                  <c:v>44045.066087962965</c:v>
                </c:pt>
                <c:pt idx="2367">
                  <c:v>44045.069560185184</c:v>
                </c:pt>
                <c:pt idx="2368">
                  <c:v>44045.07304398148</c:v>
                </c:pt>
                <c:pt idx="2369">
                  <c:v>44045.076504629629</c:v>
                </c:pt>
                <c:pt idx="2370">
                  <c:v>44045.079988425925</c:v>
                </c:pt>
                <c:pt idx="2371">
                  <c:v>44045.083518518521</c:v>
                </c:pt>
                <c:pt idx="2372">
                  <c:v>44045.08693287037</c:v>
                </c:pt>
                <c:pt idx="2373">
                  <c:v>44045.090405092589</c:v>
                </c:pt>
                <c:pt idx="2374">
                  <c:v>44045.093877314815</c:v>
                </c:pt>
                <c:pt idx="2375">
                  <c:v>44045.097349537034</c:v>
                </c:pt>
                <c:pt idx="2376">
                  <c:v>44045.100810185184</c:v>
                </c:pt>
                <c:pt idx="2377">
                  <c:v>44045.10429398148</c:v>
                </c:pt>
                <c:pt idx="2378">
                  <c:v>44045.107766203706</c:v>
                </c:pt>
                <c:pt idx="2379">
                  <c:v>44045.111250000002</c:v>
                </c:pt>
                <c:pt idx="2380">
                  <c:v>44045.114710648151</c:v>
                </c:pt>
                <c:pt idx="2381">
                  <c:v>44045.11818287037</c:v>
                </c:pt>
                <c:pt idx="2382">
                  <c:v>44045.121666666666</c:v>
                </c:pt>
                <c:pt idx="2383">
                  <c:v>44045.125173611108</c:v>
                </c:pt>
                <c:pt idx="2384">
                  <c:v>44045.128599537034</c:v>
                </c:pt>
                <c:pt idx="2385">
                  <c:v>44045.132071759261</c:v>
                </c:pt>
                <c:pt idx="2386">
                  <c:v>44045.135555555556</c:v>
                </c:pt>
                <c:pt idx="2387">
                  <c:v>44045.139016203706</c:v>
                </c:pt>
                <c:pt idx="2388">
                  <c:v>44045.142488425925</c:v>
                </c:pt>
                <c:pt idx="2389">
                  <c:v>44045.145972222221</c:v>
                </c:pt>
                <c:pt idx="2390">
                  <c:v>44045.14943287037</c:v>
                </c:pt>
                <c:pt idx="2391">
                  <c:v>44045.152928240743</c:v>
                </c:pt>
                <c:pt idx="2392">
                  <c:v>44045.156388888892</c:v>
                </c:pt>
                <c:pt idx="2393">
                  <c:v>44045.159861111111</c:v>
                </c:pt>
                <c:pt idx="2394">
                  <c:v>44045.16333333333</c:v>
                </c:pt>
                <c:pt idx="2395">
                  <c:v>44045.166851851849</c:v>
                </c:pt>
                <c:pt idx="2396">
                  <c:v>44045.170289351852</c:v>
                </c:pt>
                <c:pt idx="2397">
                  <c:v>44045.173738425925</c:v>
                </c:pt>
                <c:pt idx="2398">
                  <c:v>44045.177222222221</c:v>
                </c:pt>
                <c:pt idx="2399">
                  <c:v>44045.18068287037</c:v>
                </c:pt>
                <c:pt idx="2400">
                  <c:v>44045.184155092589</c:v>
                </c:pt>
                <c:pt idx="2401">
                  <c:v>44045.187638888892</c:v>
                </c:pt>
                <c:pt idx="2402">
                  <c:v>44045.191111111111</c:v>
                </c:pt>
                <c:pt idx="2403">
                  <c:v>44045.19458333333</c:v>
                </c:pt>
                <c:pt idx="2404">
                  <c:v>44045.198055555556</c:v>
                </c:pt>
                <c:pt idx="2405">
                  <c:v>44045.201516203706</c:v>
                </c:pt>
                <c:pt idx="2406">
                  <c:v>44045.205000000002</c:v>
                </c:pt>
                <c:pt idx="2407">
                  <c:v>44045.208506944444</c:v>
                </c:pt>
                <c:pt idx="2408">
                  <c:v>44045.211921296293</c:v>
                </c:pt>
                <c:pt idx="2409">
                  <c:v>44045.215405092589</c:v>
                </c:pt>
                <c:pt idx="2410">
                  <c:v>44045.218888888892</c:v>
                </c:pt>
                <c:pt idx="2411">
                  <c:v>44045.222372685188</c:v>
                </c:pt>
                <c:pt idx="2412">
                  <c:v>44045.225821759261</c:v>
                </c:pt>
                <c:pt idx="2413">
                  <c:v>44045.229305555556</c:v>
                </c:pt>
                <c:pt idx="2414">
                  <c:v>44045.232777777775</c:v>
                </c:pt>
                <c:pt idx="2415">
                  <c:v>44045.236250000002</c:v>
                </c:pt>
                <c:pt idx="2416">
                  <c:v>44045.239722222221</c:v>
                </c:pt>
                <c:pt idx="2417">
                  <c:v>44045.24318287037</c:v>
                </c:pt>
                <c:pt idx="2418">
                  <c:v>44045.246666666666</c:v>
                </c:pt>
                <c:pt idx="2419">
                  <c:v>44045.250185185185</c:v>
                </c:pt>
                <c:pt idx="2420">
                  <c:v>44045.253599537034</c:v>
                </c:pt>
                <c:pt idx="2421">
                  <c:v>44045.257071759261</c:v>
                </c:pt>
                <c:pt idx="2422">
                  <c:v>44045.26054398148</c:v>
                </c:pt>
                <c:pt idx="2423">
                  <c:v>44045.264027777775</c:v>
                </c:pt>
                <c:pt idx="2424">
                  <c:v>44045.267500000002</c:v>
                </c:pt>
                <c:pt idx="2425">
                  <c:v>44045.270960648151</c:v>
                </c:pt>
                <c:pt idx="2426">
                  <c:v>44045.27443287037</c:v>
                </c:pt>
                <c:pt idx="2427">
                  <c:v>44045.277905092589</c:v>
                </c:pt>
                <c:pt idx="2428">
                  <c:v>44045.281377314815</c:v>
                </c:pt>
                <c:pt idx="2429">
                  <c:v>44045.284861111111</c:v>
                </c:pt>
                <c:pt idx="2430">
                  <c:v>44045.288344907407</c:v>
                </c:pt>
                <c:pt idx="2431">
                  <c:v>44045.29184027778</c:v>
                </c:pt>
                <c:pt idx="2432">
                  <c:v>44045.295266203706</c:v>
                </c:pt>
                <c:pt idx="2433">
                  <c:v>44045.298738425925</c:v>
                </c:pt>
                <c:pt idx="2434">
                  <c:v>44045.302210648151</c:v>
                </c:pt>
                <c:pt idx="2435">
                  <c:v>44045.30568287037</c:v>
                </c:pt>
                <c:pt idx="2436">
                  <c:v>44045.309155092589</c:v>
                </c:pt>
                <c:pt idx="2437">
                  <c:v>44045.312638888892</c:v>
                </c:pt>
                <c:pt idx="2438">
                  <c:v>44045.316099537034</c:v>
                </c:pt>
                <c:pt idx="2439">
                  <c:v>44045.319571759261</c:v>
                </c:pt>
                <c:pt idx="2440">
                  <c:v>44045.32303240741</c:v>
                </c:pt>
                <c:pt idx="2441">
                  <c:v>44045.326516203706</c:v>
                </c:pt>
                <c:pt idx="2442">
                  <c:v>44045.329988425925</c:v>
                </c:pt>
                <c:pt idx="2443">
                  <c:v>44045.333495370367</c:v>
                </c:pt>
                <c:pt idx="2444">
                  <c:v>44045.33693287037</c:v>
                </c:pt>
                <c:pt idx="2445">
                  <c:v>44045.340405092589</c:v>
                </c:pt>
                <c:pt idx="2446">
                  <c:v>44045.343877314815</c:v>
                </c:pt>
                <c:pt idx="2447">
                  <c:v>44045.347337962965</c:v>
                </c:pt>
                <c:pt idx="2448">
                  <c:v>44045.350821759261</c:v>
                </c:pt>
                <c:pt idx="2449">
                  <c:v>44045.35429398148</c:v>
                </c:pt>
                <c:pt idx="2450">
                  <c:v>44045.357754629629</c:v>
                </c:pt>
                <c:pt idx="2451">
                  <c:v>44045.361238425925</c:v>
                </c:pt>
                <c:pt idx="2452">
                  <c:v>44045.364710648151</c:v>
                </c:pt>
                <c:pt idx="2453">
                  <c:v>44045.368194444447</c:v>
                </c:pt>
                <c:pt idx="2454">
                  <c:v>44045.371655092589</c:v>
                </c:pt>
                <c:pt idx="2455">
                  <c:v>44045.375162037039</c:v>
                </c:pt>
                <c:pt idx="2456">
                  <c:v>44045.378611111111</c:v>
                </c:pt>
                <c:pt idx="2457">
                  <c:v>44045.382071759261</c:v>
                </c:pt>
                <c:pt idx="2458">
                  <c:v>44045.38554398148</c:v>
                </c:pt>
                <c:pt idx="2459">
                  <c:v>44045.389016203706</c:v>
                </c:pt>
                <c:pt idx="2460">
                  <c:v>44045.392500000002</c:v>
                </c:pt>
                <c:pt idx="2461">
                  <c:v>44045.395960648151</c:v>
                </c:pt>
                <c:pt idx="2462">
                  <c:v>44045.399444444447</c:v>
                </c:pt>
                <c:pt idx="2463">
                  <c:v>44045.402916666666</c:v>
                </c:pt>
                <c:pt idx="2464">
                  <c:v>44045.406388888892</c:v>
                </c:pt>
                <c:pt idx="2465">
                  <c:v>44045.409849537034</c:v>
                </c:pt>
                <c:pt idx="2466">
                  <c:v>44045.41333333333</c:v>
                </c:pt>
                <c:pt idx="2467">
                  <c:v>44045.416828703703</c:v>
                </c:pt>
                <c:pt idx="2468">
                  <c:v>44045.420277777775</c:v>
                </c:pt>
                <c:pt idx="2469">
                  <c:v>44045.423738425925</c:v>
                </c:pt>
                <c:pt idx="2470">
                  <c:v>44045.427199074074</c:v>
                </c:pt>
                <c:pt idx="2471">
                  <c:v>44045.43068287037</c:v>
                </c:pt>
                <c:pt idx="2472">
                  <c:v>44045.434155092589</c:v>
                </c:pt>
                <c:pt idx="2473">
                  <c:v>44045.437627314815</c:v>
                </c:pt>
                <c:pt idx="2474">
                  <c:v>44045.441099537034</c:v>
                </c:pt>
                <c:pt idx="2475">
                  <c:v>44045.444571759261</c:v>
                </c:pt>
                <c:pt idx="2476">
                  <c:v>44045.44804398148</c:v>
                </c:pt>
                <c:pt idx="2477">
                  <c:v>44045.451516203706</c:v>
                </c:pt>
                <c:pt idx="2478">
                  <c:v>44045.454988425925</c:v>
                </c:pt>
                <c:pt idx="2479">
                  <c:v>44045.458495370367</c:v>
                </c:pt>
                <c:pt idx="2480">
                  <c:v>44045.46193287037</c:v>
                </c:pt>
                <c:pt idx="2481">
                  <c:v>44045.465509259258</c:v>
                </c:pt>
                <c:pt idx="2482">
                  <c:v>44045.468865740739</c:v>
                </c:pt>
                <c:pt idx="2483">
                  <c:v>44045.472361111111</c:v>
                </c:pt>
                <c:pt idx="2484">
                  <c:v>44045.475821759261</c:v>
                </c:pt>
                <c:pt idx="2485">
                  <c:v>44045.479375000003</c:v>
                </c:pt>
                <c:pt idx="2486">
                  <c:v>44045.482766203706</c:v>
                </c:pt>
                <c:pt idx="2487">
                  <c:v>44045.486226851855</c:v>
                </c:pt>
                <c:pt idx="2488">
                  <c:v>44045.487037037034</c:v>
                </c:pt>
                <c:pt idx="2489">
                  <c:v>44045.489745370367</c:v>
                </c:pt>
                <c:pt idx="2490">
                  <c:v>44045.493217592593</c:v>
                </c:pt>
                <c:pt idx="2491">
                  <c:v>44045.496817129628</c:v>
                </c:pt>
                <c:pt idx="2492">
                  <c:v>44045.500219907408</c:v>
                </c:pt>
                <c:pt idx="2493">
                  <c:v>44045.503622685188</c:v>
                </c:pt>
                <c:pt idx="2494">
                  <c:v>44045.507094907407</c:v>
                </c:pt>
                <c:pt idx="2495">
                  <c:v>44045.508310185185</c:v>
                </c:pt>
                <c:pt idx="2496">
                  <c:v>44045.510578703703</c:v>
                </c:pt>
                <c:pt idx="2497">
                  <c:v>44045.511481481481</c:v>
                </c:pt>
                <c:pt idx="2498">
                  <c:v>44045.514062499999</c:v>
                </c:pt>
                <c:pt idx="2499">
                  <c:v>44045.517523148148</c:v>
                </c:pt>
                <c:pt idx="2500">
                  <c:v>44045.521006944444</c:v>
                </c:pt>
                <c:pt idx="2501">
                  <c:v>44045.524467592593</c:v>
                </c:pt>
                <c:pt idx="2502">
                  <c:v>44045.527951388889</c:v>
                </c:pt>
                <c:pt idx="2503">
                  <c:v>44045.531435185185</c:v>
                </c:pt>
                <c:pt idx="2504">
                  <c:v>44045.534895833334</c:v>
                </c:pt>
                <c:pt idx="2505">
                  <c:v>44045.538368055553</c:v>
                </c:pt>
                <c:pt idx="2506">
                  <c:v>44045.541886574072</c:v>
                </c:pt>
                <c:pt idx="2507">
                  <c:v>44045.545312499999</c:v>
                </c:pt>
                <c:pt idx="2508">
                  <c:v>44045.546388888892</c:v>
                </c:pt>
                <c:pt idx="2509">
                  <c:v>44045.548773148148</c:v>
                </c:pt>
                <c:pt idx="2510">
                  <c:v>44045.549155092594</c:v>
                </c:pt>
                <c:pt idx="2511">
                  <c:v>44045.550856481481</c:v>
                </c:pt>
                <c:pt idx="2512">
                  <c:v>44045.552233796298</c:v>
                </c:pt>
                <c:pt idx="2513">
                  <c:v>44045.555717592593</c:v>
                </c:pt>
                <c:pt idx="2514">
                  <c:v>44045.559189814812</c:v>
                </c:pt>
                <c:pt idx="2515">
                  <c:v>44045.562685185185</c:v>
                </c:pt>
                <c:pt idx="2516">
                  <c:v>44045.566145833334</c:v>
                </c:pt>
                <c:pt idx="2517">
                  <c:v>44045.56962962963</c:v>
                </c:pt>
                <c:pt idx="2518">
                  <c:v>44045.57309027778</c:v>
                </c:pt>
                <c:pt idx="2519">
                  <c:v>44045.576550925929</c:v>
                </c:pt>
                <c:pt idx="2520">
                  <c:v>44045.580046296294</c:v>
                </c:pt>
                <c:pt idx="2521">
                  <c:v>44045.583564814813</c:v>
                </c:pt>
                <c:pt idx="2522">
                  <c:v>44045.586967592593</c:v>
                </c:pt>
                <c:pt idx="2523">
                  <c:v>44045.587673611109</c:v>
                </c:pt>
                <c:pt idx="2524">
                  <c:v>44045.590439814812</c:v>
                </c:pt>
                <c:pt idx="2525">
                  <c:v>44045.593935185185</c:v>
                </c:pt>
                <c:pt idx="2526">
                  <c:v>44045.597395833334</c:v>
                </c:pt>
                <c:pt idx="2527">
                  <c:v>44045.60087962963</c:v>
                </c:pt>
                <c:pt idx="2528">
                  <c:v>44045.604351851849</c:v>
                </c:pt>
                <c:pt idx="2529">
                  <c:v>44045.607800925929</c:v>
                </c:pt>
                <c:pt idx="2530">
                  <c:v>44045.611273148148</c:v>
                </c:pt>
                <c:pt idx="2531">
                  <c:v>44045.614745370367</c:v>
                </c:pt>
                <c:pt idx="2532">
                  <c:v>44045.61822916667</c:v>
                </c:pt>
                <c:pt idx="2533">
                  <c:v>44045.621724537035</c:v>
                </c:pt>
                <c:pt idx="2534">
                  <c:v>44045.625231481485</c:v>
                </c:pt>
                <c:pt idx="2535">
                  <c:v>44045.628634259258</c:v>
                </c:pt>
                <c:pt idx="2536">
                  <c:v>44045.632106481484</c:v>
                </c:pt>
                <c:pt idx="2537">
                  <c:v>44045.635578703703</c:v>
                </c:pt>
                <c:pt idx="2538">
                  <c:v>44045.636666666665</c:v>
                </c:pt>
                <c:pt idx="2539">
                  <c:v>44045.63795138889</c:v>
                </c:pt>
                <c:pt idx="2540">
                  <c:v>44045.639050925929</c:v>
                </c:pt>
                <c:pt idx="2541">
                  <c:v>44045.6406712963</c:v>
                </c:pt>
                <c:pt idx="2542">
                  <c:v>44045.641435185185</c:v>
                </c:pt>
                <c:pt idx="2543">
                  <c:v>44045.642534722225</c:v>
                </c:pt>
                <c:pt idx="2544">
                  <c:v>44045.646006944444</c:v>
                </c:pt>
                <c:pt idx="2545">
                  <c:v>44045.64949074074</c:v>
                </c:pt>
                <c:pt idx="2546">
                  <c:v>44045.652939814812</c:v>
                </c:pt>
                <c:pt idx="2547">
                  <c:v>44045.656423611108</c:v>
                </c:pt>
                <c:pt idx="2548">
                  <c:v>44045.659895833334</c:v>
                </c:pt>
                <c:pt idx="2549">
                  <c:v>44045.663356481484</c:v>
                </c:pt>
                <c:pt idx="2550">
                  <c:v>44045.666898148149</c:v>
                </c:pt>
                <c:pt idx="2551">
                  <c:v>44045.670312499999</c:v>
                </c:pt>
                <c:pt idx="2552">
                  <c:v>44045.673784722225</c:v>
                </c:pt>
                <c:pt idx="2553">
                  <c:v>44045.677245370367</c:v>
                </c:pt>
                <c:pt idx="2554">
                  <c:v>44045.680717592593</c:v>
                </c:pt>
                <c:pt idx="2555">
                  <c:v>44045.684212962966</c:v>
                </c:pt>
                <c:pt idx="2556">
                  <c:v>44045.687685185185</c:v>
                </c:pt>
                <c:pt idx="2557">
                  <c:v>44045.691134259258</c:v>
                </c:pt>
                <c:pt idx="2558">
                  <c:v>44045.694606481484</c:v>
                </c:pt>
                <c:pt idx="2559">
                  <c:v>44045.698101851849</c:v>
                </c:pt>
                <c:pt idx="2560">
                  <c:v>44045.701562499999</c:v>
                </c:pt>
                <c:pt idx="2561">
                  <c:v>44045.705023148148</c:v>
                </c:pt>
                <c:pt idx="2562">
                  <c:v>44045.708564814813</c:v>
                </c:pt>
                <c:pt idx="2563">
                  <c:v>44045.711967592593</c:v>
                </c:pt>
                <c:pt idx="2564">
                  <c:v>44045.715439814812</c:v>
                </c:pt>
                <c:pt idx="2565">
                  <c:v>44045.718923611108</c:v>
                </c:pt>
                <c:pt idx="2566">
                  <c:v>44045.722395833334</c:v>
                </c:pt>
                <c:pt idx="2567">
                  <c:v>44045.72587962963</c:v>
                </c:pt>
                <c:pt idx="2568">
                  <c:v>44045.72934027778</c:v>
                </c:pt>
                <c:pt idx="2569">
                  <c:v>44045.732812499999</c:v>
                </c:pt>
                <c:pt idx="2570">
                  <c:v>44045.736273148148</c:v>
                </c:pt>
                <c:pt idx="2571">
                  <c:v>44045.739768518521</c:v>
                </c:pt>
                <c:pt idx="2572">
                  <c:v>44045.74324074074</c:v>
                </c:pt>
                <c:pt idx="2573">
                  <c:v>44045.746701388889</c:v>
                </c:pt>
                <c:pt idx="2574">
                  <c:v>44045.750208333331</c:v>
                </c:pt>
                <c:pt idx="2575">
                  <c:v>44045.753645833334</c:v>
                </c:pt>
                <c:pt idx="2576">
                  <c:v>44045.757118055553</c:v>
                </c:pt>
                <c:pt idx="2577">
                  <c:v>44045.76059027778</c:v>
                </c:pt>
                <c:pt idx="2578">
                  <c:v>44045.764062499999</c:v>
                </c:pt>
                <c:pt idx="2579">
                  <c:v>44045.767523148148</c:v>
                </c:pt>
                <c:pt idx="2580">
                  <c:v>44045.771018518521</c:v>
                </c:pt>
                <c:pt idx="2581">
                  <c:v>44045.77447916667</c:v>
                </c:pt>
                <c:pt idx="2582">
                  <c:v>44045.777951388889</c:v>
                </c:pt>
                <c:pt idx="2583">
                  <c:v>44045.781423611108</c:v>
                </c:pt>
                <c:pt idx="2584">
                  <c:v>44045.784884259258</c:v>
                </c:pt>
                <c:pt idx="2585">
                  <c:v>44045.78837962963</c:v>
                </c:pt>
                <c:pt idx="2586">
                  <c:v>44045.791886574072</c:v>
                </c:pt>
                <c:pt idx="2587">
                  <c:v>44045.795300925929</c:v>
                </c:pt>
                <c:pt idx="2588">
                  <c:v>44045.798773148148</c:v>
                </c:pt>
                <c:pt idx="2589">
                  <c:v>44045.802245370367</c:v>
                </c:pt>
                <c:pt idx="2590">
                  <c:v>44045.80574074074</c:v>
                </c:pt>
                <c:pt idx="2591">
                  <c:v>44045.809201388889</c:v>
                </c:pt>
                <c:pt idx="2592">
                  <c:v>44045.812662037039</c:v>
                </c:pt>
                <c:pt idx="2593">
                  <c:v>44045.816145833334</c:v>
                </c:pt>
                <c:pt idx="2594">
                  <c:v>44045.819606481484</c:v>
                </c:pt>
                <c:pt idx="2595">
                  <c:v>44045.823078703703</c:v>
                </c:pt>
                <c:pt idx="2596">
                  <c:v>44045.826562499999</c:v>
                </c:pt>
                <c:pt idx="2597">
                  <c:v>44045.830046296294</c:v>
                </c:pt>
                <c:pt idx="2598">
                  <c:v>44045.833553240744</c:v>
                </c:pt>
                <c:pt idx="2599">
                  <c:v>44045.83697916667</c:v>
                </c:pt>
                <c:pt idx="2600">
                  <c:v>44045.840428240743</c:v>
                </c:pt>
                <c:pt idx="2601">
                  <c:v>44045.843923611108</c:v>
                </c:pt>
                <c:pt idx="2602">
                  <c:v>44045.847395833334</c:v>
                </c:pt>
                <c:pt idx="2603">
                  <c:v>44045.850856481484</c:v>
                </c:pt>
                <c:pt idx="2604">
                  <c:v>44045.85434027778</c:v>
                </c:pt>
                <c:pt idx="2605">
                  <c:v>44045.857824074075</c:v>
                </c:pt>
                <c:pt idx="2606">
                  <c:v>44045.861284722225</c:v>
                </c:pt>
                <c:pt idx="2607">
                  <c:v>44045.864756944444</c:v>
                </c:pt>
                <c:pt idx="2608">
                  <c:v>44045.86822916667</c:v>
                </c:pt>
                <c:pt idx="2609">
                  <c:v>44045.871712962966</c:v>
                </c:pt>
                <c:pt idx="2610">
                  <c:v>44045.875208333331</c:v>
                </c:pt>
                <c:pt idx="2611">
                  <c:v>44045.878634259258</c:v>
                </c:pt>
                <c:pt idx="2612">
                  <c:v>44045.882094907407</c:v>
                </c:pt>
                <c:pt idx="2613">
                  <c:v>44045.885578703703</c:v>
                </c:pt>
                <c:pt idx="2614">
                  <c:v>44045.889050925929</c:v>
                </c:pt>
                <c:pt idx="2615">
                  <c:v>44045.892546296294</c:v>
                </c:pt>
                <c:pt idx="2616">
                  <c:v>44045.896018518521</c:v>
                </c:pt>
                <c:pt idx="2617">
                  <c:v>44045.899467592593</c:v>
                </c:pt>
                <c:pt idx="2618">
                  <c:v>44045.902951388889</c:v>
                </c:pt>
                <c:pt idx="2619">
                  <c:v>44045.906423611108</c:v>
                </c:pt>
                <c:pt idx="2620">
                  <c:v>44045.909907407404</c:v>
                </c:pt>
                <c:pt idx="2621">
                  <c:v>44045.91337962963</c:v>
                </c:pt>
                <c:pt idx="2622">
                  <c:v>44045.916875000003</c:v>
                </c:pt>
                <c:pt idx="2623">
                  <c:v>44045.920312499999</c:v>
                </c:pt>
                <c:pt idx="2624">
                  <c:v>44045.923773148148</c:v>
                </c:pt>
                <c:pt idx="2625">
                  <c:v>44045.927256944444</c:v>
                </c:pt>
                <c:pt idx="2626">
                  <c:v>44045.93072916667</c:v>
                </c:pt>
                <c:pt idx="2627">
                  <c:v>44045.934201388889</c:v>
                </c:pt>
                <c:pt idx="2628">
                  <c:v>44045.937673611108</c:v>
                </c:pt>
                <c:pt idx="2629">
                  <c:v>44045.941145833334</c:v>
                </c:pt>
                <c:pt idx="2630">
                  <c:v>44045.944618055553</c:v>
                </c:pt>
                <c:pt idx="2631">
                  <c:v>44045.948078703703</c:v>
                </c:pt>
                <c:pt idx="2632">
                  <c:v>44045.951562499999</c:v>
                </c:pt>
                <c:pt idx="2633">
                  <c:v>44045.955057870371</c:v>
                </c:pt>
                <c:pt idx="2634">
                  <c:v>44045.958553240744</c:v>
                </c:pt>
                <c:pt idx="2635">
                  <c:v>44045.96199074074</c:v>
                </c:pt>
                <c:pt idx="2636">
                  <c:v>44045.965439814812</c:v>
                </c:pt>
                <c:pt idx="2637">
                  <c:v>44045.968912037039</c:v>
                </c:pt>
                <c:pt idx="2638">
                  <c:v>44045.972384259258</c:v>
                </c:pt>
                <c:pt idx="2639">
                  <c:v>44045.97587962963</c:v>
                </c:pt>
                <c:pt idx="2640">
                  <c:v>44045.979351851849</c:v>
                </c:pt>
                <c:pt idx="2641">
                  <c:v>44045.982800925929</c:v>
                </c:pt>
                <c:pt idx="2642">
                  <c:v>44045.986284722225</c:v>
                </c:pt>
                <c:pt idx="2643">
                  <c:v>44045.989756944444</c:v>
                </c:pt>
                <c:pt idx="2644">
                  <c:v>44045.99324074074</c:v>
                </c:pt>
                <c:pt idx="2645">
                  <c:v>44045.996736111112</c:v>
                </c:pt>
                <c:pt idx="2646">
                  <c:v>44046.000254629631</c:v>
                </c:pt>
                <c:pt idx="2647">
                  <c:v>44046.003645833334</c:v>
                </c:pt>
                <c:pt idx="2648">
                  <c:v>44046.007118055553</c:v>
                </c:pt>
                <c:pt idx="2649">
                  <c:v>44046.010578703703</c:v>
                </c:pt>
                <c:pt idx="2650">
                  <c:v>44046.014062499999</c:v>
                </c:pt>
                <c:pt idx="2651">
                  <c:v>44046.017534722225</c:v>
                </c:pt>
                <c:pt idx="2652">
                  <c:v>44046.021006944444</c:v>
                </c:pt>
                <c:pt idx="2653">
                  <c:v>44046.02447916667</c:v>
                </c:pt>
                <c:pt idx="2654">
                  <c:v>44046.027951388889</c:v>
                </c:pt>
                <c:pt idx="2655">
                  <c:v>44046.031423611108</c:v>
                </c:pt>
                <c:pt idx="2656">
                  <c:v>44046.034907407404</c:v>
                </c:pt>
                <c:pt idx="2657">
                  <c:v>44046.03837962963</c:v>
                </c:pt>
                <c:pt idx="2658">
                  <c:v>44046.041898148149</c:v>
                </c:pt>
                <c:pt idx="2659">
                  <c:v>44046.045300925929</c:v>
                </c:pt>
                <c:pt idx="2660">
                  <c:v>44046.048773148148</c:v>
                </c:pt>
                <c:pt idx="2661">
                  <c:v>44046.052256944444</c:v>
                </c:pt>
                <c:pt idx="2662">
                  <c:v>44046.05574074074</c:v>
                </c:pt>
                <c:pt idx="2663">
                  <c:v>44046.059201388889</c:v>
                </c:pt>
                <c:pt idx="2664">
                  <c:v>44046.062662037039</c:v>
                </c:pt>
                <c:pt idx="2665">
                  <c:v>44046.066145833334</c:v>
                </c:pt>
                <c:pt idx="2666">
                  <c:v>44046.069618055553</c:v>
                </c:pt>
                <c:pt idx="2667">
                  <c:v>44046.073078703703</c:v>
                </c:pt>
                <c:pt idx="2668">
                  <c:v>44046.076562499999</c:v>
                </c:pt>
                <c:pt idx="2669">
                  <c:v>44046.080034722225</c:v>
                </c:pt>
                <c:pt idx="2670">
                  <c:v>44046.083564814813</c:v>
                </c:pt>
                <c:pt idx="2671">
                  <c:v>44046.08699074074</c:v>
                </c:pt>
                <c:pt idx="2672">
                  <c:v>44046.090439814812</c:v>
                </c:pt>
                <c:pt idx="2673">
                  <c:v>44046.093912037039</c:v>
                </c:pt>
                <c:pt idx="2674">
                  <c:v>44046.097384259258</c:v>
                </c:pt>
                <c:pt idx="2675">
                  <c:v>44046.10087962963</c:v>
                </c:pt>
                <c:pt idx="2676">
                  <c:v>44046.104351851849</c:v>
                </c:pt>
                <c:pt idx="2677">
                  <c:v>44046.107812499999</c:v>
                </c:pt>
                <c:pt idx="2678">
                  <c:v>44046.111296296294</c:v>
                </c:pt>
                <c:pt idx="2679">
                  <c:v>44046.114756944444</c:v>
                </c:pt>
                <c:pt idx="2680">
                  <c:v>44046.11824074074</c:v>
                </c:pt>
                <c:pt idx="2681">
                  <c:v>44046.121724537035</c:v>
                </c:pt>
                <c:pt idx="2682">
                  <c:v>44046.125208333331</c:v>
                </c:pt>
                <c:pt idx="2683">
                  <c:v>44046.128634259258</c:v>
                </c:pt>
                <c:pt idx="2684">
                  <c:v>44046.132106481484</c:v>
                </c:pt>
                <c:pt idx="2685">
                  <c:v>44046.135578703703</c:v>
                </c:pt>
                <c:pt idx="2686">
                  <c:v>44046.139062499999</c:v>
                </c:pt>
                <c:pt idx="2687">
                  <c:v>44046.142488425925</c:v>
                </c:pt>
                <c:pt idx="2688">
                  <c:v>44046.145949074074</c:v>
                </c:pt>
                <c:pt idx="2689">
                  <c:v>44046.14943287037</c:v>
                </c:pt>
                <c:pt idx="2690">
                  <c:v>44046.152916666666</c:v>
                </c:pt>
                <c:pt idx="2691">
                  <c:v>44046.156377314815</c:v>
                </c:pt>
                <c:pt idx="2692">
                  <c:v>44046.159861111111</c:v>
                </c:pt>
                <c:pt idx="2693">
                  <c:v>44046.16333333333</c:v>
                </c:pt>
                <c:pt idx="2694">
                  <c:v>44046.16684027778</c:v>
                </c:pt>
                <c:pt idx="2695">
                  <c:v>44046.170266203706</c:v>
                </c:pt>
                <c:pt idx="2696">
                  <c:v>44046.173738425925</c:v>
                </c:pt>
                <c:pt idx="2697">
                  <c:v>44046.177199074074</c:v>
                </c:pt>
                <c:pt idx="2698">
                  <c:v>44046.180694444447</c:v>
                </c:pt>
                <c:pt idx="2699">
                  <c:v>44046.184155092589</c:v>
                </c:pt>
                <c:pt idx="2700">
                  <c:v>44046.187627314815</c:v>
                </c:pt>
                <c:pt idx="2701">
                  <c:v>44046.191099537034</c:v>
                </c:pt>
                <c:pt idx="2702">
                  <c:v>44046.194571759261</c:v>
                </c:pt>
                <c:pt idx="2703">
                  <c:v>44046.19804398148</c:v>
                </c:pt>
                <c:pt idx="2704">
                  <c:v>44046.201516203706</c:v>
                </c:pt>
                <c:pt idx="2705">
                  <c:v>44046.205000000002</c:v>
                </c:pt>
                <c:pt idx="2706">
                  <c:v>44046.208541666667</c:v>
                </c:pt>
                <c:pt idx="2707">
                  <c:v>44046.21193287037</c:v>
                </c:pt>
                <c:pt idx="2708">
                  <c:v>44046.215405092589</c:v>
                </c:pt>
                <c:pt idx="2709">
                  <c:v>44046.218877314815</c:v>
                </c:pt>
                <c:pt idx="2710">
                  <c:v>44046.222349537034</c:v>
                </c:pt>
                <c:pt idx="2711">
                  <c:v>44046.225821759261</c:v>
                </c:pt>
                <c:pt idx="2712">
                  <c:v>44046.22929398148</c:v>
                </c:pt>
                <c:pt idx="2713">
                  <c:v>44046.232766203706</c:v>
                </c:pt>
                <c:pt idx="2714">
                  <c:v>44046.236250000002</c:v>
                </c:pt>
                <c:pt idx="2715">
                  <c:v>44046.239710648151</c:v>
                </c:pt>
                <c:pt idx="2716">
                  <c:v>44046.24318287037</c:v>
                </c:pt>
                <c:pt idx="2717">
                  <c:v>44046.246655092589</c:v>
                </c:pt>
                <c:pt idx="2718">
                  <c:v>44046.250162037039</c:v>
                </c:pt>
                <c:pt idx="2719">
                  <c:v>44046.253599537034</c:v>
                </c:pt>
                <c:pt idx="2720">
                  <c:v>44046.257071759261</c:v>
                </c:pt>
                <c:pt idx="2721">
                  <c:v>44046.26054398148</c:v>
                </c:pt>
                <c:pt idx="2722">
                  <c:v>44046.264016203706</c:v>
                </c:pt>
                <c:pt idx="2723">
                  <c:v>44046.267488425925</c:v>
                </c:pt>
                <c:pt idx="2724">
                  <c:v>44046.270972222221</c:v>
                </c:pt>
                <c:pt idx="2725">
                  <c:v>44046.27443287037</c:v>
                </c:pt>
                <c:pt idx="2726">
                  <c:v>44046.277905092589</c:v>
                </c:pt>
                <c:pt idx="2727">
                  <c:v>44046.281388888892</c:v>
                </c:pt>
                <c:pt idx="2728">
                  <c:v>44046.284861111111</c:v>
                </c:pt>
                <c:pt idx="2729">
                  <c:v>44046.288321759261</c:v>
                </c:pt>
                <c:pt idx="2730">
                  <c:v>44046.291851851849</c:v>
                </c:pt>
                <c:pt idx="2731">
                  <c:v>44046.295254629629</c:v>
                </c:pt>
                <c:pt idx="2732">
                  <c:v>44046.298726851855</c:v>
                </c:pt>
                <c:pt idx="2733">
                  <c:v>44046.302210648151</c:v>
                </c:pt>
                <c:pt idx="2734">
                  <c:v>44046.30568287037</c:v>
                </c:pt>
                <c:pt idx="2735">
                  <c:v>44046.309155092589</c:v>
                </c:pt>
                <c:pt idx="2736">
                  <c:v>44046.312638888892</c:v>
                </c:pt>
                <c:pt idx="2737">
                  <c:v>44046.316111111111</c:v>
                </c:pt>
                <c:pt idx="2738">
                  <c:v>44046.31958333333</c:v>
                </c:pt>
                <c:pt idx="2739">
                  <c:v>44046.323055555556</c:v>
                </c:pt>
                <c:pt idx="2740">
                  <c:v>44046.326516203706</c:v>
                </c:pt>
                <c:pt idx="2741">
                  <c:v>44046.33</c:v>
                </c:pt>
                <c:pt idx="2742">
                  <c:v>44046.333495370367</c:v>
                </c:pt>
                <c:pt idx="2743">
                  <c:v>44046.336921296293</c:v>
                </c:pt>
                <c:pt idx="2744">
                  <c:v>44046.340405092589</c:v>
                </c:pt>
                <c:pt idx="2745">
                  <c:v>44046.343877314815</c:v>
                </c:pt>
                <c:pt idx="2746">
                  <c:v>44046.347337962965</c:v>
                </c:pt>
                <c:pt idx="2747">
                  <c:v>44046.350821759261</c:v>
                </c:pt>
                <c:pt idx="2748">
                  <c:v>44046.354305555556</c:v>
                </c:pt>
                <c:pt idx="2749">
                  <c:v>44046.357766203706</c:v>
                </c:pt>
                <c:pt idx="2750">
                  <c:v>44046.361238425925</c:v>
                </c:pt>
                <c:pt idx="2751">
                  <c:v>44046.364710648151</c:v>
                </c:pt>
                <c:pt idx="2752">
                  <c:v>44046.36818287037</c:v>
                </c:pt>
                <c:pt idx="2753">
                  <c:v>44046.371666666666</c:v>
                </c:pt>
                <c:pt idx="2754">
                  <c:v>44046.375150462962</c:v>
                </c:pt>
                <c:pt idx="2755">
                  <c:v>44046.378599537034</c:v>
                </c:pt>
                <c:pt idx="2756">
                  <c:v>44046.382071759261</c:v>
                </c:pt>
                <c:pt idx="2757">
                  <c:v>44046.38554398148</c:v>
                </c:pt>
                <c:pt idx="2758">
                  <c:v>44046.389016203706</c:v>
                </c:pt>
                <c:pt idx="2759">
                  <c:v>44046.392500000002</c:v>
                </c:pt>
                <c:pt idx="2760">
                  <c:v>44046.395972222221</c:v>
                </c:pt>
                <c:pt idx="2761">
                  <c:v>44046.399421296293</c:v>
                </c:pt>
                <c:pt idx="2762">
                  <c:v>44046.402905092589</c:v>
                </c:pt>
                <c:pt idx="2763">
                  <c:v>44046.406388888892</c:v>
                </c:pt>
                <c:pt idx="2764">
                  <c:v>44046.409907407404</c:v>
                </c:pt>
                <c:pt idx="2765">
                  <c:v>44046.413368055553</c:v>
                </c:pt>
                <c:pt idx="2766">
                  <c:v>44046.416886574072</c:v>
                </c:pt>
                <c:pt idx="2767">
                  <c:v>44046.420300925929</c:v>
                </c:pt>
                <c:pt idx="2768">
                  <c:v>44046.423784722225</c:v>
                </c:pt>
                <c:pt idx="2769">
                  <c:v>44046.427245370367</c:v>
                </c:pt>
                <c:pt idx="2770">
                  <c:v>44046.43072916667</c:v>
                </c:pt>
                <c:pt idx="2771">
                  <c:v>44046.434189814812</c:v>
                </c:pt>
                <c:pt idx="2772">
                  <c:v>44046.437662037039</c:v>
                </c:pt>
                <c:pt idx="2773">
                  <c:v>44046.441134259258</c:v>
                </c:pt>
                <c:pt idx="2774">
                  <c:v>44046.444606481484</c:v>
                </c:pt>
                <c:pt idx="2775">
                  <c:v>44046.448078703703</c:v>
                </c:pt>
                <c:pt idx="2776">
                  <c:v>44046.451550925929</c:v>
                </c:pt>
                <c:pt idx="2777">
                  <c:v>44046.455023148148</c:v>
                </c:pt>
                <c:pt idx="2778">
                  <c:v>44046.458553240744</c:v>
                </c:pt>
                <c:pt idx="2779">
                  <c:v>44046.461967592593</c:v>
                </c:pt>
                <c:pt idx="2780">
                  <c:v>44046.465428240743</c:v>
                </c:pt>
                <c:pt idx="2781">
                  <c:v>44046.468912037039</c:v>
                </c:pt>
                <c:pt idx="2782">
                  <c:v>44046.472395833334</c:v>
                </c:pt>
                <c:pt idx="2783">
                  <c:v>44046.475995370369</c:v>
                </c:pt>
                <c:pt idx="2784">
                  <c:v>44046.479328703703</c:v>
                </c:pt>
                <c:pt idx="2785">
                  <c:v>44046.482800925929</c:v>
                </c:pt>
                <c:pt idx="2786">
                  <c:v>44046.486273148148</c:v>
                </c:pt>
                <c:pt idx="2787">
                  <c:v>44046.489745370367</c:v>
                </c:pt>
                <c:pt idx="2788">
                  <c:v>44046.49322916667</c:v>
                </c:pt>
                <c:pt idx="2789">
                  <c:v>44046.496701388889</c:v>
                </c:pt>
                <c:pt idx="2790">
                  <c:v>44046.500208333331</c:v>
                </c:pt>
                <c:pt idx="2791">
                  <c:v>44046.50371527778</c:v>
                </c:pt>
                <c:pt idx="2792">
                  <c:v>44046.507094907407</c:v>
                </c:pt>
                <c:pt idx="2793">
                  <c:v>44046.51059027778</c:v>
                </c:pt>
                <c:pt idx="2794">
                  <c:v>44046.514050925929</c:v>
                </c:pt>
                <c:pt idx="2795">
                  <c:v>44046.517534722225</c:v>
                </c:pt>
                <c:pt idx="2796">
                  <c:v>44046.520995370367</c:v>
                </c:pt>
                <c:pt idx="2797">
                  <c:v>44046.524583333332</c:v>
                </c:pt>
                <c:pt idx="2798">
                  <c:v>44046.527951388889</c:v>
                </c:pt>
                <c:pt idx="2799">
                  <c:v>44046.531423611108</c:v>
                </c:pt>
                <c:pt idx="2800">
                  <c:v>44046.534884259258</c:v>
                </c:pt>
                <c:pt idx="2801">
                  <c:v>44046.538368055553</c:v>
                </c:pt>
                <c:pt idx="2802">
                  <c:v>44046.541863425926</c:v>
                </c:pt>
                <c:pt idx="2803">
                  <c:v>44046.545451388891</c:v>
                </c:pt>
                <c:pt idx="2804">
                  <c:v>44046.54891203704</c:v>
                </c:pt>
                <c:pt idx="2805">
                  <c:v>44046.552233796298</c:v>
                </c:pt>
                <c:pt idx="2806">
                  <c:v>44046.55572916667</c:v>
                </c:pt>
                <c:pt idx="2807">
                  <c:v>44046.559189814812</c:v>
                </c:pt>
                <c:pt idx="2808">
                  <c:v>44046.562673611108</c:v>
                </c:pt>
                <c:pt idx="2809">
                  <c:v>44046.566134259258</c:v>
                </c:pt>
                <c:pt idx="2810">
                  <c:v>44046.569710648146</c:v>
                </c:pt>
                <c:pt idx="2811">
                  <c:v>44046.57309027778</c:v>
                </c:pt>
                <c:pt idx="2812">
                  <c:v>44046.576550925929</c:v>
                </c:pt>
                <c:pt idx="2813">
                  <c:v>44046.580046296294</c:v>
                </c:pt>
                <c:pt idx="2814">
                  <c:v>44046.583553240744</c:v>
                </c:pt>
                <c:pt idx="2815">
                  <c:v>44046.58699074074</c:v>
                </c:pt>
                <c:pt idx="2816">
                  <c:v>44046.590439814812</c:v>
                </c:pt>
                <c:pt idx="2817">
                  <c:v>44046.593935185185</c:v>
                </c:pt>
                <c:pt idx="2818">
                  <c:v>44046.597407407404</c:v>
                </c:pt>
                <c:pt idx="2819">
                  <c:v>44046.60087962963</c:v>
                </c:pt>
                <c:pt idx="2820">
                  <c:v>44046.604351851849</c:v>
                </c:pt>
                <c:pt idx="2821">
                  <c:v>44046.607812499999</c:v>
                </c:pt>
                <c:pt idx="2822">
                  <c:v>44046.611296296294</c:v>
                </c:pt>
                <c:pt idx="2823">
                  <c:v>44046.614756944444</c:v>
                </c:pt>
                <c:pt idx="2824">
                  <c:v>44046.61824074074</c:v>
                </c:pt>
                <c:pt idx="2825">
                  <c:v>44046.621724537035</c:v>
                </c:pt>
                <c:pt idx="2826">
                  <c:v>44046.625219907408</c:v>
                </c:pt>
                <c:pt idx="2827">
                  <c:v>44046.628645833334</c:v>
                </c:pt>
                <c:pt idx="2828">
                  <c:v>44046.632118055553</c:v>
                </c:pt>
                <c:pt idx="2829">
                  <c:v>44046.63559027778</c:v>
                </c:pt>
                <c:pt idx="2830">
                  <c:v>44046.639062499999</c:v>
                </c:pt>
                <c:pt idx="2831">
                  <c:v>44046.642546296294</c:v>
                </c:pt>
                <c:pt idx="2832">
                  <c:v>44046.646006944444</c:v>
                </c:pt>
                <c:pt idx="2833">
                  <c:v>44046.649502314816</c:v>
                </c:pt>
                <c:pt idx="2834">
                  <c:v>44046.652939814812</c:v>
                </c:pt>
                <c:pt idx="2835">
                  <c:v>44046.656423611108</c:v>
                </c:pt>
                <c:pt idx="2836">
                  <c:v>44046.659907407404</c:v>
                </c:pt>
                <c:pt idx="2837">
                  <c:v>44046.663368055553</c:v>
                </c:pt>
                <c:pt idx="2838">
                  <c:v>44046.666909722226</c:v>
                </c:pt>
                <c:pt idx="2839">
                  <c:v>44046.670312499999</c:v>
                </c:pt>
                <c:pt idx="2840">
                  <c:v>44046.673796296294</c:v>
                </c:pt>
                <c:pt idx="2841">
                  <c:v>44046.677245370367</c:v>
                </c:pt>
                <c:pt idx="2842">
                  <c:v>44046.68072916667</c:v>
                </c:pt>
                <c:pt idx="2843">
                  <c:v>44046.684212962966</c:v>
                </c:pt>
                <c:pt idx="2844">
                  <c:v>44046.687673611108</c:v>
                </c:pt>
                <c:pt idx="2845">
                  <c:v>44046.691134259258</c:v>
                </c:pt>
                <c:pt idx="2846">
                  <c:v>44046.69462962963</c:v>
                </c:pt>
                <c:pt idx="2847">
                  <c:v>44046.69809027778</c:v>
                </c:pt>
                <c:pt idx="2848">
                  <c:v>44046.701574074075</c:v>
                </c:pt>
                <c:pt idx="2849">
                  <c:v>44046.705046296294</c:v>
                </c:pt>
                <c:pt idx="2850">
                  <c:v>44046.708553240744</c:v>
                </c:pt>
                <c:pt idx="2851">
                  <c:v>44046.71199074074</c:v>
                </c:pt>
                <c:pt idx="2852">
                  <c:v>44046.715451388889</c:v>
                </c:pt>
                <c:pt idx="2853">
                  <c:v>44046.718912037039</c:v>
                </c:pt>
                <c:pt idx="2854">
                  <c:v>44046.722395833334</c:v>
                </c:pt>
                <c:pt idx="2855">
                  <c:v>44046.72587962963</c:v>
                </c:pt>
                <c:pt idx="2856">
                  <c:v>44046.729351851849</c:v>
                </c:pt>
                <c:pt idx="2857">
                  <c:v>44046.732824074075</c:v>
                </c:pt>
                <c:pt idx="2858">
                  <c:v>44046.736284722225</c:v>
                </c:pt>
                <c:pt idx="2859">
                  <c:v>44046.739756944444</c:v>
                </c:pt>
                <c:pt idx="2860">
                  <c:v>44046.743252314816</c:v>
                </c:pt>
                <c:pt idx="2861">
                  <c:v>44046.746724537035</c:v>
                </c:pt>
                <c:pt idx="2862">
                  <c:v>44046.750208333331</c:v>
                </c:pt>
                <c:pt idx="2863">
                  <c:v>44046.753645833334</c:v>
                </c:pt>
                <c:pt idx="2864">
                  <c:v>44046.757118055553</c:v>
                </c:pt>
                <c:pt idx="2865">
                  <c:v>44046.760578703703</c:v>
                </c:pt>
                <c:pt idx="2866">
                  <c:v>44046.764097222222</c:v>
                </c:pt>
                <c:pt idx="2867">
                  <c:v>44046.767534722225</c:v>
                </c:pt>
                <c:pt idx="2868">
                  <c:v>44046.771018518521</c:v>
                </c:pt>
                <c:pt idx="2869">
                  <c:v>44046.77447916667</c:v>
                </c:pt>
                <c:pt idx="2870">
                  <c:v>44046.777951388889</c:v>
                </c:pt>
                <c:pt idx="2871">
                  <c:v>44046.781435185185</c:v>
                </c:pt>
                <c:pt idx="2872">
                  <c:v>44046.784907407404</c:v>
                </c:pt>
                <c:pt idx="2873">
                  <c:v>44046.78837962963</c:v>
                </c:pt>
                <c:pt idx="2874">
                  <c:v>44046.791886574072</c:v>
                </c:pt>
                <c:pt idx="2875">
                  <c:v>44046.795324074075</c:v>
                </c:pt>
                <c:pt idx="2876">
                  <c:v>44046.798773148148</c:v>
                </c:pt>
                <c:pt idx="2877">
                  <c:v>44046.802245370367</c:v>
                </c:pt>
                <c:pt idx="2878">
                  <c:v>44046.80572916667</c:v>
                </c:pt>
                <c:pt idx="2879">
                  <c:v>44046.809224537035</c:v>
                </c:pt>
                <c:pt idx="2880">
                  <c:v>44046.812673611108</c:v>
                </c:pt>
                <c:pt idx="2881">
                  <c:v>44046.816157407404</c:v>
                </c:pt>
                <c:pt idx="2882">
                  <c:v>44046.819618055553</c:v>
                </c:pt>
                <c:pt idx="2883">
                  <c:v>44046.823101851849</c:v>
                </c:pt>
                <c:pt idx="2884">
                  <c:v>44046.826562499999</c:v>
                </c:pt>
                <c:pt idx="2885">
                  <c:v>44046.830034722225</c:v>
                </c:pt>
                <c:pt idx="2886">
                  <c:v>44046.83357638889</c:v>
                </c:pt>
                <c:pt idx="2887">
                  <c:v>44046.83699074074</c:v>
                </c:pt>
                <c:pt idx="2888">
                  <c:v>44046.840439814812</c:v>
                </c:pt>
                <c:pt idx="2889">
                  <c:v>44046.843923611108</c:v>
                </c:pt>
                <c:pt idx="2890">
                  <c:v>44046.847384259258</c:v>
                </c:pt>
                <c:pt idx="2891">
                  <c:v>44046.850891203707</c:v>
                </c:pt>
                <c:pt idx="2892">
                  <c:v>44046.854351851849</c:v>
                </c:pt>
                <c:pt idx="2893">
                  <c:v>44046.857812499999</c:v>
                </c:pt>
                <c:pt idx="2894">
                  <c:v>44046.861284722225</c:v>
                </c:pt>
                <c:pt idx="2895">
                  <c:v>44046.864756944444</c:v>
                </c:pt>
                <c:pt idx="2896">
                  <c:v>44046.86824074074</c:v>
                </c:pt>
                <c:pt idx="2897">
                  <c:v>44046.871712962966</c:v>
                </c:pt>
                <c:pt idx="2898">
                  <c:v>44046.875231481485</c:v>
                </c:pt>
                <c:pt idx="2899">
                  <c:v>44046.878657407404</c:v>
                </c:pt>
                <c:pt idx="2900">
                  <c:v>44046.882118055553</c:v>
                </c:pt>
                <c:pt idx="2901">
                  <c:v>44046.88559027778</c:v>
                </c:pt>
                <c:pt idx="2902">
                  <c:v>44046.889074074075</c:v>
                </c:pt>
                <c:pt idx="2903">
                  <c:v>44046.892546296294</c:v>
                </c:pt>
                <c:pt idx="2904">
                  <c:v>44046.896006944444</c:v>
                </c:pt>
                <c:pt idx="2905">
                  <c:v>44046.899502314816</c:v>
                </c:pt>
                <c:pt idx="2906">
                  <c:v>44046.902974537035</c:v>
                </c:pt>
                <c:pt idx="2907">
                  <c:v>44046.906435185185</c:v>
                </c:pt>
                <c:pt idx="2908">
                  <c:v>44046.909895833334</c:v>
                </c:pt>
                <c:pt idx="2909">
                  <c:v>44046.913402777776</c:v>
                </c:pt>
                <c:pt idx="2910">
                  <c:v>44046.916886574072</c:v>
                </c:pt>
                <c:pt idx="2911">
                  <c:v>44046.920312499999</c:v>
                </c:pt>
                <c:pt idx="2912">
                  <c:v>44046.923796296294</c:v>
                </c:pt>
                <c:pt idx="2913">
                  <c:v>44046.927256944444</c:v>
                </c:pt>
                <c:pt idx="2914">
                  <c:v>44046.93074074074</c:v>
                </c:pt>
                <c:pt idx="2915">
                  <c:v>44046.934224537035</c:v>
                </c:pt>
                <c:pt idx="2916">
                  <c:v>44046.937696759262</c:v>
                </c:pt>
                <c:pt idx="2917">
                  <c:v>44046.941157407404</c:v>
                </c:pt>
                <c:pt idx="2918">
                  <c:v>44046.944618055553</c:v>
                </c:pt>
                <c:pt idx="2919">
                  <c:v>44046.94809027778</c:v>
                </c:pt>
                <c:pt idx="2920">
                  <c:v>44046.951562499999</c:v>
                </c:pt>
                <c:pt idx="2921">
                  <c:v>44046.955046296294</c:v>
                </c:pt>
                <c:pt idx="2922">
                  <c:v>44046.95857638889</c:v>
                </c:pt>
                <c:pt idx="2923">
                  <c:v>44046.96199074074</c:v>
                </c:pt>
                <c:pt idx="2924">
                  <c:v>44046.965451388889</c:v>
                </c:pt>
                <c:pt idx="2925">
                  <c:v>44046.968935185185</c:v>
                </c:pt>
                <c:pt idx="2926">
                  <c:v>44046.972395833334</c:v>
                </c:pt>
                <c:pt idx="2927">
                  <c:v>44046.975856481484</c:v>
                </c:pt>
                <c:pt idx="2928">
                  <c:v>44046.97934027778</c:v>
                </c:pt>
                <c:pt idx="2929">
                  <c:v>44046.982812499999</c:v>
                </c:pt>
                <c:pt idx="2930">
                  <c:v>44046.986307870371</c:v>
                </c:pt>
                <c:pt idx="2931">
                  <c:v>44046.989768518521</c:v>
                </c:pt>
                <c:pt idx="2932">
                  <c:v>44046.99324074074</c:v>
                </c:pt>
                <c:pt idx="2933">
                  <c:v>44046.996712962966</c:v>
                </c:pt>
                <c:pt idx="2934">
                  <c:v>44047.000208333331</c:v>
                </c:pt>
                <c:pt idx="2935">
                  <c:v>44047.003599537034</c:v>
                </c:pt>
                <c:pt idx="2936">
                  <c:v>44047.007094907407</c:v>
                </c:pt>
                <c:pt idx="2937">
                  <c:v>44047.01053240741</c:v>
                </c:pt>
                <c:pt idx="2938">
                  <c:v>44047.014027777775</c:v>
                </c:pt>
                <c:pt idx="2939">
                  <c:v>44047.017500000002</c:v>
                </c:pt>
                <c:pt idx="2940">
                  <c:v>44047.020960648151</c:v>
                </c:pt>
                <c:pt idx="2941">
                  <c:v>44047.02443287037</c:v>
                </c:pt>
                <c:pt idx="2942">
                  <c:v>44047.027916666666</c:v>
                </c:pt>
                <c:pt idx="2943">
                  <c:v>44047.031377314815</c:v>
                </c:pt>
                <c:pt idx="2944">
                  <c:v>44047.034861111111</c:v>
                </c:pt>
                <c:pt idx="2945">
                  <c:v>44047.03833333333</c:v>
                </c:pt>
                <c:pt idx="2946">
                  <c:v>44047.041875000003</c:v>
                </c:pt>
                <c:pt idx="2947">
                  <c:v>44047.045266203706</c:v>
                </c:pt>
                <c:pt idx="2948">
                  <c:v>44047.048738425925</c:v>
                </c:pt>
                <c:pt idx="2949">
                  <c:v>44047.052256944444</c:v>
                </c:pt>
                <c:pt idx="2950">
                  <c:v>44047.05568287037</c:v>
                </c:pt>
                <c:pt idx="2951">
                  <c:v>44047.05914351852</c:v>
                </c:pt>
                <c:pt idx="2952">
                  <c:v>44047.062627314815</c:v>
                </c:pt>
                <c:pt idx="2953">
                  <c:v>44047.066099537034</c:v>
                </c:pt>
                <c:pt idx="2954">
                  <c:v>44047.069571759261</c:v>
                </c:pt>
                <c:pt idx="2955">
                  <c:v>44047.07304398148</c:v>
                </c:pt>
                <c:pt idx="2956">
                  <c:v>44047.076527777775</c:v>
                </c:pt>
                <c:pt idx="2957">
                  <c:v>44047.08</c:v>
                </c:pt>
                <c:pt idx="2958">
                  <c:v>44047.083518518521</c:v>
                </c:pt>
                <c:pt idx="2959">
                  <c:v>44047.08693287037</c:v>
                </c:pt>
                <c:pt idx="2960">
                  <c:v>44047.090405092589</c:v>
                </c:pt>
                <c:pt idx="2961">
                  <c:v>44047.093877314815</c:v>
                </c:pt>
                <c:pt idx="2962">
                  <c:v>44047.097349537034</c:v>
                </c:pt>
                <c:pt idx="2963">
                  <c:v>44047.100821759261</c:v>
                </c:pt>
                <c:pt idx="2964">
                  <c:v>44047.104305555556</c:v>
                </c:pt>
                <c:pt idx="2965">
                  <c:v>44047.107766203706</c:v>
                </c:pt>
                <c:pt idx="2966">
                  <c:v>44047.111238425925</c:v>
                </c:pt>
                <c:pt idx="2967">
                  <c:v>44047.114710648151</c:v>
                </c:pt>
                <c:pt idx="2968">
                  <c:v>44047.118194444447</c:v>
                </c:pt>
                <c:pt idx="2969">
                  <c:v>44047.121666666666</c:v>
                </c:pt>
                <c:pt idx="2970">
                  <c:v>44047.125185185185</c:v>
                </c:pt>
                <c:pt idx="2971">
                  <c:v>44047.128599537034</c:v>
                </c:pt>
                <c:pt idx="2972">
                  <c:v>44047.132071759261</c:v>
                </c:pt>
                <c:pt idx="2973">
                  <c:v>44047.13554398148</c:v>
                </c:pt>
                <c:pt idx="2974">
                  <c:v>44047.139027777775</c:v>
                </c:pt>
                <c:pt idx="2975">
                  <c:v>44047.142500000002</c:v>
                </c:pt>
                <c:pt idx="2976">
                  <c:v>44047.145960648151</c:v>
                </c:pt>
                <c:pt idx="2977">
                  <c:v>44047.149444444447</c:v>
                </c:pt>
                <c:pt idx="2978">
                  <c:v>44047.152916666666</c:v>
                </c:pt>
                <c:pt idx="2979">
                  <c:v>44047.156377314815</c:v>
                </c:pt>
                <c:pt idx="2980">
                  <c:v>44047.159849537034</c:v>
                </c:pt>
                <c:pt idx="2981">
                  <c:v>44047.163321759261</c:v>
                </c:pt>
                <c:pt idx="2982">
                  <c:v>44047.16684027778</c:v>
                </c:pt>
                <c:pt idx="2983">
                  <c:v>44047.170266203706</c:v>
                </c:pt>
                <c:pt idx="2984">
                  <c:v>44047.173738425925</c:v>
                </c:pt>
                <c:pt idx="2985">
                  <c:v>44047.177199074074</c:v>
                </c:pt>
                <c:pt idx="2986">
                  <c:v>44047.180694444447</c:v>
                </c:pt>
                <c:pt idx="2987">
                  <c:v>44047.184155092589</c:v>
                </c:pt>
                <c:pt idx="2988">
                  <c:v>44047.187638888892</c:v>
                </c:pt>
                <c:pt idx="2989">
                  <c:v>44047.191099537034</c:v>
                </c:pt>
                <c:pt idx="2990">
                  <c:v>44047.19458333333</c:v>
                </c:pt>
                <c:pt idx="2991">
                  <c:v>44047.19804398148</c:v>
                </c:pt>
                <c:pt idx="2992">
                  <c:v>44047.201527777775</c:v>
                </c:pt>
                <c:pt idx="2993">
                  <c:v>44047.204988425925</c:v>
                </c:pt>
                <c:pt idx="2994">
                  <c:v>44047.208483796298</c:v>
                </c:pt>
                <c:pt idx="2995">
                  <c:v>44047.211921296293</c:v>
                </c:pt>
                <c:pt idx="2996">
                  <c:v>44047.215416666666</c:v>
                </c:pt>
                <c:pt idx="2997">
                  <c:v>44047.218877314815</c:v>
                </c:pt>
                <c:pt idx="2998">
                  <c:v>44047.222361111111</c:v>
                </c:pt>
                <c:pt idx="2999">
                  <c:v>44047.225821759261</c:v>
                </c:pt>
                <c:pt idx="3000">
                  <c:v>44047.22929398148</c:v>
                </c:pt>
                <c:pt idx="3001">
                  <c:v>44047.232766203706</c:v>
                </c:pt>
                <c:pt idx="3002">
                  <c:v>44047.236238425925</c:v>
                </c:pt>
                <c:pt idx="3003">
                  <c:v>44047.239722222221</c:v>
                </c:pt>
                <c:pt idx="3004">
                  <c:v>44047.243194444447</c:v>
                </c:pt>
                <c:pt idx="3005">
                  <c:v>44047.246655092589</c:v>
                </c:pt>
                <c:pt idx="3006">
                  <c:v>44047.250196759262</c:v>
                </c:pt>
                <c:pt idx="3007">
                  <c:v>44047.253587962965</c:v>
                </c:pt>
                <c:pt idx="3008">
                  <c:v>44047.257071759261</c:v>
                </c:pt>
                <c:pt idx="3009">
                  <c:v>44047.26059027778</c:v>
                </c:pt>
                <c:pt idx="3010">
                  <c:v>44047.264074074075</c:v>
                </c:pt>
                <c:pt idx="3011">
                  <c:v>44047.267534722225</c:v>
                </c:pt>
                <c:pt idx="3012">
                  <c:v>44047.271006944444</c:v>
                </c:pt>
                <c:pt idx="3013">
                  <c:v>44047.27447916667</c:v>
                </c:pt>
                <c:pt idx="3014">
                  <c:v>44047.277962962966</c:v>
                </c:pt>
                <c:pt idx="3015">
                  <c:v>44047.281412037039</c:v>
                </c:pt>
                <c:pt idx="3016">
                  <c:v>44047.284895833334</c:v>
                </c:pt>
                <c:pt idx="3017">
                  <c:v>44047.288368055553</c:v>
                </c:pt>
                <c:pt idx="3018">
                  <c:v>44047.291909722226</c:v>
                </c:pt>
                <c:pt idx="3019">
                  <c:v>44047.295312499999</c:v>
                </c:pt>
                <c:pt idx="3020">
                  <c:v>44047.298773148148</c:v>
                </c:pt>
                <c:pt idx="3021">
                  <c:v>44047.302256944444</c:v>
                </c:pt>
                <c:pt idx="3022">
                  <c:v>44047.305717592593</c:v>
                </c:pt>
                <c:pt idx="3023">
                  <c:v>44047.309189814812</c:v>
                </c:pt>
                <c:pt idx="3024">
                  <c:v>44047.312673611108</c:v>
                </c:pt>
                <c:pt idx="3025">
                  <c:v>44047.316134259258</c:v>
                </c:pt>
                <c:pt idx="3026">
                  <c:v>44047.319606481484</c:v>
                </c:pt>
                <c:pt idx="3027">
                  <c:v>44047.323078703703</c:v>
                </c:pt>
                <c:pt idx="3028">
                  <c:v>44047.326562499999</c:v>
                </c:pt>
                <c:pt idx="3029">
                  <c:v>44047.330069444448</c:v>
                </c:pt>
                <c:pt idx="3030">
                  <c:v>44047.333564814813</c:v>
                </c:pt>
                <c:pt idx="3031">
                  <c:v>44047.336967592593</c:v>
                </c:pt>
                <c:pt idx="3032">
                  <c:v>44047.340439814812</c:v>
                </c:pt>
                <c:pt idx="3033">
                  <c:v>44047.343912037039</c:v>
                </c:pt>
                <c:pt idx="3034">
                  <c:v>44047.347395833334</c:v>
                </c:pt>
                <c:pt idx="3035">
                  <c:v>44047.35087962963</c:v>
                </c:pt>
                <c:pt idx="3036">
                  <c:v>44047.35434027778</c:v>
                </c:pt>
                <c:pt idx="3037">
                  <c:v>44047.357824074075</c:v>
                </c:pt>
                <c:pt idx="3038">
                  <c:v>44047.361296296294</c:v>
                </c:pt>
                <c:pt idx="3039">
                  <c:v>44047.364745370367</c:v>
                </c:pt>
                <c:pt idx="3040">
                  <c:v>44047.36822916667</c:v>
                </c:pt>
                <c:pt idx="3041">
                  <c:v>44047.371712962966</c:v>
                </c:pt>
                <c:pt idx="3042">
                  <c:v>44047.375219907408</c:v>
                </c:pt>
                <c:pt idx="3043">
                  <c:v>44047.378634259258</c:v>
                </c:pt>
                <c:pt idx="3044">
                  <c:v>44047.382118055553</c:v>
                </c:pt>
                <c:pt idx="3045">
                  <c:v>44047.38559027778</c:v>
                </c:pt>
                <c:pt idx="3046">
                  <c:v>44047.389074074075</c:v>
                </c:pt>
                <c:pt idx="3047">
                  <c:v>44047.392534722225</c:v>
                </c:pt>
                <c:pt idx="3048">
                  <c:v>44047.396018518521</c:v>
                </c:pt>
                <c:pt idx="3049">
                  <c:v>44047.39949074074</c:v>
                </c:pt>
                <c:pt idx="3050">
                  <c:v>44047.402951388889</c:v>
                </c:pt>
                <c:pt idx="3051">
                  <c:v>44047.406435185185</c:v>
                </c:pt>
                <c:pt idx="3052">
                  <c:v>44047.409907407404</c:v>
                </c:pt>
                <c:pt idx="3053">
                  <c:v>44047.413391203707</c:v>
                </c:pt>
                <c:pt idx="3054">
                  <c:v>44047.416886574072</c:v>
                </c:pt>
                <c:pt idx="3055">
                  <c:v>44047.420312499999</c:v>
                </c:pt>
                <c:pt idx="3056">
                  <c:v>44047.423784722225</c:v>
                </c:pt>
                <c:pt idx="3057">
                  <c:v>44047.427256944444</c:v>
                </c:pt>
                <c:pt idx="3058">
                  <c:v>44047.430717592593</c:v>
                </c:pt>
                <c:pt idx="3059">
                  <c:v>44047.434201388889</c:v>
                </c:pt>
                <c:pt idx="3060">
                  <c:v>44047.437673611108</c:v>
                </c:pt>
                <c:pt idx="3061">
                  <c:v>44047.441145833334</c:v>
                </c:pt>
                <c:pt idx="3062">
                  <c:v>44047.444606481484</c:v>
                </c:pt>
                <c:pt idx="3063">
                  <c:v>44047.448078703703</c:v>
                </c:pt>
                <c:pt idx="3064">
                  <c:v>44047.451562499999</c:v>
                </c:pt>
                <c:pt idx="3065">
                  <c:v>44047.455034722225</c:v>
                </c:pt>
                <c:pt idx="3066">
                  <c:v>44047.458541666667</c:v>
                </c:pt>
                <c:pt idx="3067">
                  <c:v>44047.46197916667</c:v>
                </c:pt>
                <c:pt idx="3068">
                  <c:v>44047.465439814812</c:v>
                </c:pt>
                <c:pt idx="3069">
                  <c:v>44047.468912037039</c:v>
                </c:pt>
                <c:pt idx="3070">
                  <c:v>44047.472384259258</c:v>
                </c:pt>
                <c:pt idx="3071">
                  <c:v>44047.475868055553</c:v>
                </c:pt>
                <c:pt idx="3072">
                  <c:v>44047.479502314818</c:v>
                </c:pt>
                <c:pt idx="3073">
                  <c:v>44047.482939814814</c:v>
                </c:pt>
                <c:pt idx="3074">
                  <c:v>44047.486273148148</c:v>
                </c:pt>
                <c:pt idx="3075">
                  <c:v>44047.489745370367</c:v>
                </c:pt>
                <c:pt idx="3076">
                  <c:v>44047.49322916667</c:v>
                </c:pt>
                <c:pt idx="3077">
                  <c:v>44047.496701388889</c:v>
                </c:pt>
                <c:pt idx="3078">
                  <c:v>44047.500254629631</c:v>
                </c:pt>
                <c:pt idx="3079">
                  <c:v>44047.503761574073</c:v>
                </c:pt>
                <c:pt idx="3080">
                  <c:v>44047.507118055553</c:v>
                </c:pt>
                <c:pt idx="3081">
                  <c:v>44047.510578703703</c:v>
                </c:pt>
                <c:pt idx="3082">
                  <c:v>44047.514050925929</c:v>
                </c:pt>
                <c:pt idx="3083">
                  <c:v>44047.517523148148</c:v>
                </c:pt>
                <c:pt idx="3084">
                  <c:v>44047.521018518521</c:v>
                </c:pt>
                <c:pt idx="3085">
                  <c:v>44047.524583333332</c:v>
                </c:pt>
                <c:pt idx="3086">
                  <c:v>44047.528101851851</c:v>
                </c:pt>
                <c:pt idx="3087">
                  <c:v>44047.531412037039</c:v>
                </c:pt>
                <c:pt idx="3088">
                  <c:v>44047.534884259258</c:v>
                </c:pt>
                <c:pt idx="3089">
                  <c:v>44047.53837962963</c:v>
                </c:pt>
                <c:pt idx="3090">
                  <c:v>44047.541886574072</c:v>
                </c:pt>
                <c:pt idx="3091">
                  <c:v>44047.545312499999</c:v>
                </c:pt>
                <c:pt idx="3092">
                  <c:v>44047.548842592594</c:v>
                </c:pt>
                <c:pt idx="3093">
                  <c:v>44047.552407407406</c:v>
                </c:pt>
                <c:pt idx="3094">
                  <c:v>44047.55572916667</c:v>
                </c:pt>
                <c:pt idx="3095">
                  <c:v>44047.559212962966</c:v>
                </c:pt>
                <c:pt idx="3096">
                  <c:v>44047.562673611108</c:v>
                </c:pt>
                <c:pt idx="3097">
                  <c:v>44047.566157407404</c:v>
                </c:pt>
                <c:pt idx="3098">
                  <c:v>44047.569618055553</c:v>
                </c:pt>
                <c:pt idx="3099">
                  <c:v>44047.57309027778</c:v>
                </c:pt>
                <c:pt idx="3100">
                  <c:v>44047.576585648145</c:v>
                </c:pt>
                <c:pt idx="3101">
                  <c:v>44047.580081018517</c:v>
                </c:pt>
                <c:pt idx="3102">
                  <c:v>44047.58357638889</c:v>
                </c:pt>
                <c:pt idx="3103">
                  <c:v>44047.58697916667</c:v>
                </c:pt>
                <c:pt idx="3104">
                  <c:v>44047.590451388889</c:v>
                </c:pt>
                <c:pt idx="3105">
                  <c:v>44047.593946759262</c:v>
                </c:pt>
                <c:pt idx="3106">
                  <c:v>44047.597395833334</c:v>
                </c:pt>
                <c:pt idx="3107">
                  <c:v>44047.60087962963</c:v>
                </c:pt>
                <c:pt idx="3108">
                  <c:v>44047.604351851849</c:v>
                </c:pt>
                <c:pt idx="3109">
                  <c:v>44047.607835648145</c:v>
                </c:pt>
                <c:pt idx="3110">
                  <c:v>44047.611296296294</c:v>
                </c:pt>
                <c:pt idx="3111">
                  <c:v>44047.614768518521</c:v>
                </c:pt>
                <c:pt idx="3112">
                  <c:v>44047.618263888886</c:v>
                </c:pt>
                <c:pt idx="3113">
                  <c:v>44047.621712962966</c:v>
                </c:pt>
                <c:pt idx="3114">
                  <c:v>44047.625243055554</c:v>
                </c:pt>
                <c:pt idx="3115">
                  <c:v>44047.628668981481</c:v>
                </c:pt>
                <c:pt idx="3116">
                  <c:v>44047.632118055553</c:v>
                </c:pt>
                <c:pt idx="3117">
                  <c:v>44047.63559027778</c:v>
                </c:pt>
                <c:pt idx="3118">
                  <c:v>44047.639062499999</c:v>
                </c:pt>
                <c:pt idx="3119">
                  <c:v>44047.642546296294</c:v>
                </c:pt>
                <c:pt idx="3120">
                  <c:v>44047.64603009259</c:v>
                </c:pt>
                <c:pt idx="3121">
                  <c:v>44047.64947916667</c:v>
                </c:pt>
                <c:pt idx="3122">
                  <c:v>44047.652962962966</c:v>
                </c:pt>
                <c:pt idx="3123">
                  <c:v>44047.656539351854</c:v>
                </c:pt>
                <c:pt idx="3124">
                  <c:v>44047.659988425927</c:v>
                </c:pt>
                <c:pt idx="3125">
                  <c:v>44047.663391203707</c:v>
                </c:pt>
                <c:pt idx="3126">
                  <c:v>44047.667129629626</c:v>
                </c:pt>
                <c:pt idx="3127">
                  <c:v>44047.670370370368</c:v>
                </c:pt>
                <c:pt idx="3128">
                  <c:v>44047.673819444448</c:v>
                </c:pt>
                <c:pt idx="3129">
                  <c:v>44047.677268518521</c:v>
                </c:pt>
                <c:pt idx="3130">
                  <c:v>44047.68072916667</c:v>
                </c:pt>
                <c:pt idx="3131">
                  <c:v>44047.684201388889</c:v>
                </c:pt>
                <c:pt idx="3132">
                  <c:v>44047.687673611108</c:v>
                </c:pt>
                <c:pt idx="3133">
                  <c:v>44047.69122685185</c:v>
                </c:pt>
                <c:pt idx="3134">
                  <c:v>44047.697847222225</c:v>
                </c:pt>
                <c:pt idx="3135">
                  <c:v>44047.698391203703</c:v>
                </c:pt>
                <c:pt idx="3136">
                  <c:v>44047.701585648145</c:v>
                </c:pt>
                <c:pt idx="3137">
                  <c:v>44047.705046296294</c:v>
                </c:pt>
                <c:pt idx="3138">
                  <c:v>44047.70857638889</c:v>
                </c:pt>
                <c:pt idx="3139">
                  <c:v>44047.712002314816</c:v>
                </c:pt>
                <c:pt idx="3140">
                  <c:v>44047.715462962966</c:v>
                </c:pt>
                <c:pt idx="3141">
                  <c:v>44047.718912037039</c:v>
                </c:pt>
                <c:pt idx="3142">
                  <c:v>44047.721215277779</c:v>
                </c:pt>
                <c:pt idx="3143">
                  <c:v>44047.722407407404</c:v>
                </c:pt>
                <c:pt idx="3144">
                  <c:v>44047.723414351851</c:v>
                </c:pt>
                <c:pt idx="3145">
                  <c:v>44047.723773148151</c:v>
                </c:pt>
                <c:pt idx="3146">
                  <c:v>44047.725856481484</c:v>
                </c:pt>
                <c:pt idx="3147">
                  <c:v>44047.729351851849</c:v>
                </c:pt>
                <c:pt idx="3148">
                  <c:v>44047.732800925929</c:v>
                </c:pt>
                <c:pt idx="3149">
                  <c:v>44047.736273148148</c:v>
                </c:pt>
                <c:pt idx="3150">
                  <c:v>44047.739756944444</c:v>
                </c:pt>
                <c:pt idx="3151">
                  <c:v>44047.74322916667</c:v>
                </c:pt>
                <c:pt idx="3152">
                  <c:v>44047.746701388889</c:v>
                </c:pt>
                <c:pt idx="3153">
                  <c:v>44047.750219907408</c:v>
                </c:pt>
                <c:pt idx="3154">
                  <c:v>44047.753645833334</c:v>
                </c:pt>
                <c:pt idx="3155">
                  <c:v>44047.757106481484</c:v>
                </c:pt>
                <c:pt idx="3156">
                  <c:v>44047.760578703703</c:v>
                </c:pt>
                <c:pt idx="3157">
                  <c:v>44047.764050925929</c:v>
                </c:pt>
                <c:pt idx="3158">
                  <c:v>44047.767534722225</c:v>
                </c:pt>
                <c:pt idx="3159">
                  <c:v>44047.771006944444</c:v>
                </c:pt>
                <c:pt idx="3160">
                  <c:v>44047.774467592593</c:v>
                </c:pt>
                <c:pt idx="3161">
                  <c:v>44047.777939814812</c:v>
                </c:pt>
                <c:pt idx="3162">
                  <c:v>44047.781412037039</c:v>
                </c:pt>
                <c:pt idx="3163">
                  <c:v>44047.784895833334</c:v>
                </c:pt>
                <c:pt idx="3164">
                  <c:v>44047.788368055553</c:v>
                </c:pt>
                <c:pt idx="3165">
                  <c:v>44047.791875000003</c:v>
                </c:pt>
                <c:pt idx="3166">
                  <c:v>44047.795312499999</c:v>
                </c:pt>
                <c:pt idx="3167">
                  <c:v>44047.798761574071</c:v>
                </c:pt>
                <c:pt idx="3168">
                  <c:v>44047.802245370367</c:v>
                </c:pt>
                <c:pt idx="3169">
                  <c:v>44047.80574074074</c:v>
                </c:pt>
                <c:pt idx="3170">
                  <c:v>44047.809201388889</c:v>
                </c:pt>
                <c:pt idx="3171">
                  <c:v>44047.812685185185</c:v>
                </c:pt>
                <c:pt idx="3172">
                  <c:v>44047.816145833334</c:v>
                </c:pt>
                <c:pt idx="3173">
                  <c:v>44047.819606481484</c:v>
                </c:pt>
                <c:pt idx="3174">
                  <c:v>44047.82309027778</c:v>
                </c:pt>
                <c:pt idx="3175">
                  <c:v>44047.826550925929</c:v>
                </c:pt>
                <c:pt idx="3176">
                  <c:v>44047.830034722225</c:v>
                </c:pt>
                <c:pt idx="3177">
                  <c:v>44047.83353009259</c:v>
                </c:pt>
                <c:pt idx="3178">
                  <c:v>44047.836967592593</c:v>
                </c:pt>
                <c:pt idx="3179">
                  <c:v>44047.840462962966</c:v>
                </c:pt>
                <c:pt idx="3180">
                  <c:v>44047.843923611108</c:v>
                </c:pt>
                <c:pt idx="3181">
                  <c:v>44047.847384259258</c:v>
                </c:pt>
                <c:pt idx="3182">
                  <c:v>44047.850868055553</c:v>
                </c:pt>
                <c:pt idx="3183">
                  <c:v>44047.854328703703</c:v>
                </c:pt>
                <c:pt idx="3184">
                  <c:v>44047.857800925929</c:v>
                </c:pt>
                <c:pt idx="3185">
                  <c:v>44047.861261574071</c:v>
                </c:pt>
                <c:pt idx="3186">
                  <c:v>44047.864745370367</c:v>
                </c:pt>
                <c:pt idx="3187">
                  <c:v>44047.868217592593</c:v>
                </c:pt>
                <c:pt idx="3188">
                  <c:v>44047.871701388889</c:v>
                </c:pt>
                <c:pt idx="3189">
                  <c:v>44047.875208333331</c:v>
                </c:pt>
                <c:pt idx="3190">
                  <c:v>44047.878634259258</c:v>
                </c:pt>
                <c:pt idx="3191">
                  <c:v>44047.882106481484</c:v>
                </c:pt>
                <c:pt idx="3192">
                  <c:v>44047.885578703703</c:v>
                </c:pt>
                <c:pt idx="3193">
                  <c:v>44047.889050925929</c:v>
                </c:pt>
                <c:pt idx="3194">
                  <c:v>44047.892511574071</c:v>
                </c:pt>
                <c:pt idx="3195">
                  <c:v>44047.895995370367</c:v>
                </c:pt>
                <c:pt idx="3196">
                  <c:v>44047.899467592593</c:v>
                </c:pt>
                <c:pt idx="3197">
                  <c:v>44047.902939814812</c:v>
                </c:pt>
                <c:pt idx="3198">
                  <c:v>44047.906412037039</c:v>
                </c:pt>
                <c:pt idx="3199">
                  <c:v>44047.909884259258</c:v>
                </c:pt>
                <c:pt idx="3200">
                  <c:v>44047.913356481484</c:v>
                </c:pt>
                <c:pt idx="3201">
                  <c:v>44047.916863425926</c:v>
                </c:pt>
                <c:pt idx="3202">
                  <c:v>44047.920300925929</c:v>
                </c:pt>
                <c:pt idx="3203">
                  <c:v>44047.923773148148</c:v>
                </c:pt>
                <c:pt idx="3204">
                  <c:v>44047.927256944444</c:v>
                </c:pt>
                <c:pt idx="3205">
                  <c:v>44047.93072916667</c:v>
                </c:pt>
                <c:pt idx="3206">
                  <c:v>44047.934189814812</c:v>
                </c:pt>
                <c:pt idx="3207">
                  <c:v>44047.937685185185</c:v>
                </c:pt>
                <c:pt idx="3208">
                  <c:v>44047.941145833334</c:v>
                </c:pt>
                <c:pt idx="3209">
                  <c:v>44047.944618055553</c:v>
                </c:pt>
                <c:pt idx="3210">
                  <c:v>44047.948078703703</c:v>
                </c:pt>
                <c:pt idx="3211">
                  <c:v>44047.951562499999</c:v>
                </c:pt>
                <c:pt idx="3212">
                  <c:v>44047.955034722225</c:v>
                </c:pt>
                <c:pt idx="3213">
                  <c:v>44047.95857638889</c:v>
                </c:pt>
                <c:pt idx="3214">
                  <c:v>44047.96197916667</c:v>
                </c:pt>
                <c:pt idx="3215">
                  <c:v>44047.965439814812</c:v>
                </c:pt>
                <c:pt idx="3216">
                  <c:v>44047.968912037039</c:v>
                </c:pt>
                <c:pt idx="3217">
                  <c:v>44047.972384259258</c:v>
                </c:pt>
                <c:pt idx="3218">
                  <c:v>44047.975856481484</c:v>
                </c:pt>
                <c:pt idx="3219">
                  <c:v>44047.97934027778</c:v>
                </c:pt>
                <c:pt idx="3220">
                  <c:v>44047.982800925929</c:v>
                </c:pt>
                <c:pt idx="3221">
                  <c:v>44047.986261574071</c:v>
                </c:pt>
                <c:pt idx="3222">
                  <c:v>44047.989756944444</c:v>
                </c:pt>
                <c:pt idx="3223">
                  <c:v>44047.99322916667</c:v>
                </c:pt>
                <c:pt idx="3224">
                  <c:v>44047.996701388889</c:v>
                </c:pt>
                <c:pt idx="3225">
                  <c:v>44048.000405092593</c:v>
                </c:pt>
                <c:pt idx="3226">
                  <c:v>44048.003668981481</c:v>
                </c:pt>
                <c:pt idx="3227">
                  <c:v>44048.007106481484</c:v>
                </c:pt>
                <c:pt idx="3228">
                  <c:v>44048.01059027778</c:v>
                </c:pt>
                <c:pt idx="3229">
                  <c:v>44048.014062499999</c:v>
                </c:pt>
                <c:pt idx="3230">
                  <c:v>44048.017534722225</c:v>
                </c:pt>
                <c:pt idx="3231">
                  <c:v>44048.021018518521</c:v>
                </c:pt>
                <c:pt idx="3232">
                  <c:v>44048.024456018517</c:v>
                </c:pt>
                <c:pt idx="3233">
                  <c:v>44048.027951388889</c:v>
                </c:pt>
                <c:pt idx="3234">
                  <c:v>44048.031446759262</c:v>
                </c:pt>
                <c:pt idx="3235">
                  <c:v>44048.034895833334</c:v>
                </c:pt>
                <c:pt idx="3236">
                  <c:v>44048.038368055553</c:v>
                </c:pt>
                <c:pt idx="3237">
                  <c:v>44048.041932870372</c:v>
                </c:pt>
                <c:pt idx="3238">
                  <c:v>44048.045300925929</c:v>
                </c:pt>
                <c:pt idx="3239">
                  <c:v>44048.048784722225</c:v>
                </c:pt>
                <c:pt idx="3240">
                  <c:v>44048.052256944444</c:v>
                </c:pt>
                <c:pt idx="3241">
                  <c:v>44048.055717592593</c:v>
                </c:pt>
                <c:pt idx="3242">
                  <c:v>44048.059178240743</c:v>
                </c:pt>
                <c:pt idx="3243">
                  <c:v>44048.062662037039</c:v>
                </c:pt>
                <c:pt idx="3244">
                  <c:v>44048.066122685188</c:v>
                </c:pt>
                <c:pt idx="3245">
                  <c:v>44048.069606481484</c:v>
                </c:pt>
                <c:pt idx="3246">
                  <c:v>44048.073078703703</c:v>
                </c:pt>
                <c:pt idx="3247">
                  <c:v>44048.076562499999</c:v>
                </c:pt>
                <c:pt idx="3248">
                  <c:v>44048.080046296294</c:v>
                </c:pt>
                <c:pt idx="3249">
                  <c:v>44048.08357638889</c:v>
                </c:pt>
                <c:pt idx="3250">
                  <c:v>44048.086967592593</c:v>
                </c:pt>
                <c:pt idx="3251">
                  <c:v>44048.090439814812</c:v>
                </c:pt>
                <c:pt idx="3252">
                  <c:v>44048.093923611108</c:v>
                </c:pt>
                <c:pt idx="3253">
                  <c:v>44048.097384259258</c:v>
                </c:pt>
                <c:pt idx="3254">
                  <c:v>44048.100844907407</c:v>
                </c:pt>
                <c:pt idx="3255">
                  <c:v>44048.104351851849</c:v>
                </c:pt>
                <c:pt idx="3256">
                  <c:v>44048.107800925929</c:v>
                </c:pt>
                <c:pt idx="3257">
                  <c:v>44048.111296296294</c:v>
                </c:pt>
                <c:pt idx="3258">
                  <c:v>44048.114756944444</c:v>
                </c:pt>
                <c:pt idx="3259">
                  <c:v>44048.11822916667</c:v>
                </c:pt>
                <c:pt idx="3260">
                  <c:v>44048.121712962966</c:v>
                </c:pt>
                <c:pt idx="3261">
                  <c:v>44048.125243055554</c:v>
                </c:pt>
                <c:pt idx="3262">
                  <c:v>44048.128634259258</c:v>
                </c:pt>
                <c:pt idx="3263">
                  <c:v>44048.132106481484</c:v>
                </c:pt>
                <c:pt idx="3264">
                  <c:v>44048.135601851849</c:v>
                </c:pt>
                <c:pt idx="3265">
                  <c:v>44048.139050925929</c:v>
                </c:pt>
                <c:pt idx="3266">
                  <c:v>44048.142523148148</c:v>
                </c:pt>
                <c:pt idx="3267">
                  <c:v>44048.145995370367</c:v>
                </c:pt>
                <c:pt idx="3268">
                  <c:v>44048.149467592593</c:v>
                </c:pt>
                <c:pt idx="3269">
                  <c:v>44048.152962962966</c:v>
                </c:pt>
                <c:pt idx="3270">
                  <c:v>44048.156435185185</c:v>
                </c:pt>
                <c:pt idx="3271">
                  <c:v>44048.159918981481</c:v>
                </c:pt>
                <c:pt idx="3272">
                  <c:v>44048.163391203707</c:v>
                </c:pt>
                <c:pt idx="3273">
                  <c:v>44048.166956018518</c:v>
                </c:pt>
                <c:pt idx="3274">
                  <c:v>44048.170312499999</c:v>
                </c:pt>
                <c:pt idx="3275">
                  <c:v>44048.173784722225</c:v>
                </c:pt>
                <c:pt idx="3276">
                  <c:v>44048.177245370367</c:v>
                </c:pt>
                <c:pt idx="3277">
                  <c:v>44048.18074074074</c:v>
                </c:pt>
                <c:pt idx="3278">
                  <c:v>44048.184201388889</c:v>
                </c:pt>
                <c:pt idx="3279">
                  <c:v>44048.187696759262</c:v>
                </c:pt>
                <c:pt idx="3280">
                  <c:v>44048.191134259258</c:v>
                </c:pt>
                <c:pt idx="3281">
                  <c:v>44048.194606481484</c:v>
                </c:pt>
                <c:pt idx="3282">
                  <c:v>44048.198067129626</c:v>
                </c:pt>
                <c:pt idx="3283">
                  <c:v>44048.201562499999</c:v>
                </c:pt>
                <c:pt idx="3284">
                  <c:v>44048.205034722225</c:v>
                </c:pt>
                <c:pt idx="3285">
                  <c:v>44048.208541666667</c:v>
                </c:pt>
                <c:pt idx="3286">
                  <c:v>44048.211967592593</c:v>
                </c:pt>
                <c:pt idx="3287">
                  <c:v>44048.215451388889</c:v>
                </c:pt>
                <c:pt idx="3288">
                  <c:v>44048.218912037039</c:v>
                </c:pt>
                <c:pt idx="3289">
                  <c:v>44048.222407407404</c:v>
                </c:pt>
                <c:pt idx="3290">
                  <c:v>44048.225868055553</c:v>
                </c:pt>
                <c:pt idx="3291">
                  <c:v>44048.229351851849</c:v>
                </c:pt>
                <c:pt idx="3292">
                  <c:v>44048.232800925929</c:v>
                </c:pt>
                <c:pt idx="3293">
                  <c:v>44048.236261574071</c:v>
                </c:pt>
                <c:pt idx="3294">
                  <c:v>44048.239733796298</c:v>
                </c:pt>
                <c:pt idx="3295">
                  <c:v>44048.24322916667</c:v>
                </c:pt>
                <c:pt idx="3296">
                  <c:v>44048.246689814812</c:v>
                </c:pt>
                <c:pt idx="3297">
                  <c:v>44048.250243055554</c:v>
                </c:pt>
                <c:pt idx="3298">
                  <c:v>44048.253645833334</c:v>
                </c:pt>
                <c:pt idx="3299">
                  <c:v>44048.257094907407</c:v>
                </c:pt>
                <c:pt idx="3300">
                  <c:v>44048.260578703703</c:v>
                </c:pt>
                <c:pt idx="3301">
                  <c:v>44048.264050925929</c:v>
                </c:pt>
                <c:pt idx="3302">
                  <c:v>44048.267523148148</c:v>
                </c:pt>
                <c:pt idx="3303">
                  <c:v>44048.270995370367</c:v>
                </c:pt>
                <c:pt idx="3304">
                  <c:v>44048.274467592593</c:v>
                </c:pt>
                <c:pt idx="3305">
                  <c:v>44048.277939814812</c:v>
                </c:pt>
                <c:pt idx="3306">
                  <c:v>44048.281400462962</c:v>
                </c:pt>
                <c:pt idx="3307">
                  <c:v>44048.284872685188</c:v>
                </c:pt>
                <c:pt idx="3308">
                  <c:v>44048.28837962963</c:v>
                </c:pt>
                <c:pt idx="3309">
                  <c:v>44048.291875000003</c:v>
                </c:pt>
                <c:pt idx="3310">
                  <c:v>44048.295289351852</c:v>
                </c:pt>
                <c:pt idx="3311">
                  <c:v>44048.298761574071</c:v>
                </c:pt>
                <c:pt idx="3312">
                  <c:v>44048.302256944444</c:v>
                </c:pt>
                <c:pt idx="3313">
                  <c:v>44048.30572916667</c:v>
                </c:pt>
                <c:pt idx="3314">
                  <c:v>44048.309189814812</c:v>
                </c:pt>
                <c:pt idx="3315">
                  <c:v>44048.312662037039</c:v>
                </c:pt>
                <c:pt idx="3316">
                  <c:v>44048.316122685188</c:v>
                </c:pt>
                <c:pt idx="3317">
                  <c:v>44048.319606481484</c:v>
                </c:pt>
                <c:pt idx="3318">
                  <c:v>44048.323067129626</c:v>
                </c:pt>
                <c:pt idx="3319">
                  <c:v>44048.326550925929</c:v>
                </c:pt>
                <c:pt idx="3320">
                  <c:v>44048.330046296294</c:v>
                </c:pt>
                <c:pt idx="3321">
                  <c:v>44048.333518518521</c:v>
                </c:pt>
                <c:pt idx="3322">
                  <c:v>44048.33693287037</c:v>
                </c:pt>
                <c:pt idx="3323">
                  <c:v>44048.340428240743</c:v>
                </c:pt>
                <c:pt idx="3324">
                  <c:v>44048.343900462962</c:v>
                </c:pt>
                <c:pt idx="3325">
                  <c:v>44048.347384259258</c:v>
                </c:pt>
                <c:pt idx="3326">
                  <c:v>44048.350844907407</c:v>
                </c:pt>
                <c:pt idx="3327">
                  <c:v>44048.35434027778</c:v>
                </c:pt>
                <c:pt idx="3328">
                  <c:v>44048.357812499999</c:v>
                </c:pt>
                <c:pt idx="3329">
                  <c:v>44048.361273148148</c:v>
                </c:pt>
                <c:pt idx="3330">
                  <c:v>44048.364745370367</c:v>
                </c:pt>
                <c:pt idx="3331">
                  <c:v>44048.368206018517</c:v>
                </c:pt>
                <c:pt idx="3332">
                  <c:v>44048.371701388889</c:v>
                </c:pt>
                <c:pt idx="3333">
                  <c:v>44048.375254629631</c:v>
                </c:pt>
                <c:pt idx="3334">
                  <c:v>44048.378634259258</c:v>
                </c:pt>
                <c:pt idx="3335">
                  <c:v>44048.382094907407</c:v>
                </c:pt>
                <c:pt idx="3336">
                  <c:v>44048.385578703703</c:v>
                </c:pt>
                <c:pt idx="3337">
                  <c:v>44048.389050925929</c:v>
                </c:pt>
                <c:pt idx="3338">
                  <c:v>44048.392534722225</c:v>
                </c:pt>
                <c:pt idx="3339">
                  <c:v>44048.396006944444</c:v>
                </c:pt>
                <c:pt idx="3340">
                  <c:v>44048.399467592593</c:v>
                </c:pt>
                <c:pt idx="3341">
                  <c:v>44048.402951388889</c:v>
                </c:pt>
                <c:pt idx="3342">
                  <c:v>44048.406400462962</c:v>
                </c:pt>
                <c:pt idx="3343">
                  <c:v>44048.409884259258</c:v>
                </c:pt>
                <c:pt idx="3344">
                  <c:v>44048.413356481484</c:v>
                </c:pt>
                <c:pt idx="3345">
                  <c:v>44048.416909722226</c:v>
                </c:pt>
                <c:pt idx="3346">
                  <c:v>44048.420312499999</c:v>
                </c:pt>
                <c:pt idx="3347">
                  <c:v>44048.423773148148</c:v>
                </c:pt>
                <c:pt idx="3348">
                  <c:v>44048.427245370367</c:v>
                </c:pt>
                <c:pt idx="3349">
                  <c:v>44048.43072916667</c:v>
                </c:pt>
                <c:pt idx="3350">
                  <c:v>44048.434189814812</c:v>
                </c:pt>
                <c:pt idx="3351">
                  <c:v>44048.437685185185</c:v>
                </c:pt>
                <c:pt idx="3352">
                  <c:v>44048.441134259258</c:v>
                </c:pt>
                <c:pt idx="3353">
                  <c:v>44048.444606481484</c:v>
                </c:pt>
                <c:pt idx="3354">
                  <c:v>44048.44809027778</c:v>
                </c:pt>
                <c:pt idx="3355">
                  <c:v>44048.451562499999</c:v>
                </c:pt>
                <c:pt idx="3356">
                  <c:v>44048.455057870371</c:v>
                </c:pt>
                <c:pt idx="3357">
                  <c:v>44048.458599537036</c:v>
                </c:pt>
                <c:pt idx="3358">
                  <c:v>44048.46197916667</c:v>
                </c:pt>
                <c:pt idx="3359">
                  <c:v>44048.465532407405</c:v>
                </c:pt>
                <c:pt idx="3360">
                  <c:v>44048.468912037039</c:v>
                </c:pt>
                <c:pt idx="3361">
                  <c:v>44048.472395833334</c:v>
                </c:pt>
                <c:pt idx="3362">
                  <c:v>44048.475856481484</c:v>
                </c:pt>
                <c:pt idx="3363">
                  <c:v>44048.479328703703</c:v>
                </c:pt>
                <c:pt idx="3364">
                  <c:v>44048.482800925929</c:v>
                </c:pt>
                <c:pt idx="3365">
                  <c:v>44048.486354166664</c:v>
                </c:pt>
                <c:pt idx="3366">
                  <c:v>44048.489745370367</c:v>
                </c:pt>
                <c:pt idx="3367">
                  <c:v>44048.49324074074</c:v>
                </c:pt>
                <c:pt idx="3368">
                  <c:v>44048.496689814812</c:v>
                </c:pt>
                <c:pt idx="3369">
                  <c:v>44048.500231481485</c:v>
                </c:pt>
                <c:pt idx="3370">
                  <c:v>44048.503738425927</c:v>
                </c:pt>
                <c:pt idx="3371">
                  <c:v>44048.507106481484</c:v>
                </c:pt>
                <c:pt idx="3372">
                  <c:v>44048.510578703703</c:v>
                </c:pt>
                <c:pt idx="3373">
                  <c:v>44048.514062499999</c:v>
                </c:pt>
                <c:pt idx="3374">
                  <c:v>44048.517523148148</c:v>
                </c:pt>
                <c:pt idx="3375">
                  <c:v>44048.521134259259</c:v>
                </c:pt>
                <c:pt idx="3376">
                  <c:v>44048.52447916667</c:v>
                </c:pt>
                <c:pt idx="3377">
                  <c:v>44048.527939814812</c:v>
                </c:pt>
                <c:pt idx="3378">
                  <c:v>44048.531423611108</c:v>
                </c:pt>
                <c:pt idx="3379">
                  <c:v>44048.534884259258</c:v>
                </c:pt>
                <c:pt idx="3380">
                  <c:v>44048.538368055553</c:v>
                </c:pt>
                <c:pt idx="3381">
                  <c:v>44048.542048611111</c:v>
                </c:pt>
                <c:pt idx="3382">
                  <c:v>44048.545324074075</c:v>
                </c:pt>
                <c:pt idx="3383">
                  <c:v>44048.548773148148</c:v>
                </c:pt>
                <c:pt idx="3384">
                  <c:v>44048.552256944444</c:v>
                </c:pt>
                <c:pt idx="3385">
                  <c:v>44048.55572916667</c:v>
                </c:pt>
                <c:pt idx="3386">
                  <c:v>44048.559189814812</c:v>
                </c:pt>
                <c:pt idx="3387">
                  <c:v>44048.562708333331</c:v>
                </c:pt>
                <c:pt idx="3388">
                  <c:v>44048.566157407404</c:v>
                </c:pt>
                <c:pt idx="3389">
                  <c:v>44048.569641203707</c:v>
                </c:pt>
                <c:pt idx="3390">
                  <c:v>44048.573125000003</c:v>
                </c:pt>
                <c:pt idx="3391">
                  <c:v>44048.576574074075</c:v>
                </c:pt>
                <c:pt idx="3392">
                  <c:v>44048.580057870371</c:v>
                </c:pt>
                <c:pt idx="3393">
                  <c:v>44048.583587962959</c:v>
                </c:pt>
                <c:pt idx="3394">
                  <c:v>44048.58697916667</c:v>
                </c:pt>
                <c:pt idx="3395">
                  <c:v>44048.590451388889</c:v>
                </c:pt>
                <c:pt idx="3396">
                  <c:v>44048.593946759262</c:v>
                </c:pt>
                <c:pt idx="3397">
                  <c:v>44048.597418981481</c:v>
                </c:pt>
                <c:pt idx="3398">
                  <c:v>44048.60087962963</c:v>
                </c:pt>
                <c:pt idx="3399">
                  <c:v>44048.604375000003</c:v>
                </c:pt>
                <c:pt idx="3400">
                  <c:v>44048.607812499999</c:v>
                </c:pt>
                <c:pt idx="3401">
                  <c:v>44048.611296296294</c:v>
                </c:pt>
                <c:pt idx="3402">
                  <c:v>44048.614768518521</c:v>
                </c:pt>
                <c:pt idx="3403">
                  <c:v>44048.61822916667</c:v>
                </c:pt>
                <c:pt idx="3404">
                  <c:v>44048.621712962966</c:v>
                </c:pt>
                <c:pt idx="3405">
                  <c:v>44048.625277777777</c:v>
                </c:pt>
                <c:pt idx="3406">
                  <c:v>44048.628657407404</c:v>
                </c:pt>
                <c:pt idx="3407">
                  <c:v>44048.632118055553</c:v>
                </c:pt>
                <c:pt idx="3408">
                  <c:v>44048.635578703703</c:v>
                </c:pt>
                <c:pt idx="3409">
                  <c:v>44048.639062499999</c:v>
                </c:pt>
                <c:pt idx="3410">
                  <c:v>44048.642534722225</c:v>
                </c:pt>
                <c:pt idx="3411">
                  <c:v>44048.646018518521</c:v>
                </c:pt>
                <c:pt idx="3412">
                  <c:v>44048.64947916667</c:v>
                </c:pt>
                <c:pt idx="3413">
                  <c:v>44048.652962962966</c:v>
                </c:pt>
                <c:pt idx="3414">
                  <c:v>44048.656423611108</c:v>
                </c:pt>
                <c:pt idx="3415">
                  <c:v>44048.659918981481</c:v>
                </c:pt>
                <c:pt idx="3416">
                  <c:v>44048.663391203707</c:v>
                </c:pt>
                <c:pt idx="3417">
                  <c:v>44048.666932870372</c:v>
                </c:pt>
                <c:pt idx="3418">
                  <c:v>44048.670324074075</c:v>
                </c:pt>
                <c:pt idx="3419">
                  <c:v>44048.673784722225</c:v>
                </c:pt>
                <c:pt idx="3420">
                  <c:v>44048.677245370367</c:v>
                </c:pt>
                <c:pt idx="3421">
                  <c:v>44048.678148148145</c:v>
                </c:pt>
                <c:pt idx="3422">
                  <c:v>44048.68074074074</c:v>
                </c:pt>
                <c:pt idx="3423">
                  <c:v>44048.684201388889</c:v>
                </c:pt>
                <c:pt idx="3424">
                  <c:v>44048.687696759262</c:v>
                </c:pt>
                <c:pt idx="3425">
                  <c:v>44048.691134259258</c:v>
                </c:pt>
                <c:pt idx="3426">
                  <c:v>44048.694641203707</c:v>
                </c:pt>
                <c:pt idx="3427">
                  <c:v>44048.69809027778</c:v>
                </c:pt>
                <c:pt idx="3428">
                  <c:v>44048.701562499999</c:v>
                </c:pt>
                <c:pt idx="3429">
                  <c:v>44048.705069444448</c:v>
                </c:pt>
                <c:pt idx="3430">
                  <c:v>44048.708564814813</c:v>
                </c:pt>
                <c:pt idx="3431">
                  <c:v>44048.712013888886</c:v>
                </c:pt>
                <c:pt idx="3432">
                  <c:v>44048.715451388889</c:v>
                </c:pt>
                <c:pt idx="3433">
                  <c:v>44048.718935185185</c:v>
                </c:pt>
                <c:pt idx="3434">
                  <c:v>44048.719780092593</c:v>
                </c:pt>
                <c:pt idx="3435">
                  <c:v>44048.720069444447</c:v>
                </c:pt>
                <c:pt idx="3436">
                  <c:v>44048.721446759257</c:v>
                </c:pt>
                <c:pt idx="3437">
                  <c:v>44048.722384259258</c:v>
                </c:pt>
                <c:pt idx="3438">
                  <c:v>44048.72587962963</c:v>
                </c:pt>
                <c:pt idx="3439">
                  <c:v>44048.72934027778</c:v>
                </c:pt>
                <c:pt idx="3440">
                  <c:v>44048.732824074075</c:v>
                </c:pt>
                <c:pt idx="3441">
                  <c:v>44048.736284722225</c:v>
                </c:pt>
                <c:pt idx="3442">
                  <c:v>44048.739756944444</c:v>
                </c:pt>
                <c:pt idx="3443">
                  <c:v>44048.74322916667</c:v>
                </c:pt>
                <c:pt idx="3444">
                  <c:v>44048.746724537035</c:v>
                </c:pt>
                <c:pt idx="3445">
                  <c:v>44048.750208333331</c:v>
                </c:pt>
                <c:pt idx="3446">
                  <c:v>44048.753645833334</c:v>
                </c:pt>
                <c:pt idx="3447">
                  <c:v>44048.757118055553</c:v>
                </c:pt>
                <c:pt idx="3448">
                  <c:v>44048.760601851849</c:v>
                </c:pt>
                <c:pt idx="3449">
                  <c:v>44048.764062499999</c:v>
                </c:pt>
                <c:pt idx="3450">
                  <c:v>44048.767523148148</c:v>
                </c:pt>
                <c:pt idx="3451">
                  <c:v>44048.771018518521</c:v>
                </c:pt>
                <c:pt idx="3452">
                  <c:v>44048.774467592593</c:v>
                </c:pt>
                <c:pt idx="3453">
                  <c:v>44048.777962962966</c:v>
                </c:pt>
                <c:pt idx="3454">
                  <c:v>44048.781423611108</c:v>
                </c:pt>
                <c:pt idx="3455">
                  <c:v>44048.784907407404</c:v>
                </c:pt>
                <c:pt idx="3456">
                  <c:v>44048.788368055553</c:v>
                </c:pt>
                <c:pt idx="3457">
                  <c:v>44048.791909722226</c:v>
                </c:pt>
                <c:pt idx="3458">
                  <c:v>44048.795324074075</c:v>
                </c:pt>
                <c:pt idx="3459">
                  <c:v>44048.795775462961</c:v>
                </c:pt>
                <c:pt idx="3460">
                  <c:v>44048.796261574076</c:v>
                </c:pt>
                <c:pt idx="3461">
                  <c:v>44048.798784722225</c:v>
                </c:pt>
                <c:pt idx="3462">
                  <c:v>44048.802245370367</c:v>
                </c:pt>
                <c:pt idx="3463">
                  <c:v>44048.80572916667</c:v>
                </c:pt>
                <c:pt idx="3464">
                  <c:v>44048.809189814812</c:v>
                </c:pt>
                <c:pt idx="3465">
                  <c:v>44048.812662037039</c:v>
                </c:pt>
                <c:pt idx="3466">
                  <c:v>44048.816134259258</c:v>
                </c:pt>
                <c:pt idx="3467">
                  <c:v>44048.81962962963</c:v>
                </c:pt>
                <c:pt idx="3468">
                  <c:v>44048.82309027778</c:v>
                </c:pt>
                <c:pt idx="3469">
                  <c:v>44048.826574074075</c:v>
                </c:pt>
                <c:pt idx="3470">
                  <c:v>44048.830057870371</c:v>
                </c:pt>
                <c:pt idx="3471">
                  <c:v>44048.833611111113</c:v>
                </c:pt>
                <c:pt idx="3472">
                  <c:v>44048.83697916667</c:v>
                </c:pt>
                <c:pt idx="3473">
                  <c:v>44048.840439814812</c:v>
                </c:pt>
                <c:pt idx="3474">
                  <c:v>44048.843900462962</c:v>
                </c:pt>
                <c:pt idx="3475">
                  <c:v>44048.847407407404</c:v>
                </c:pt>
                <c:pt idx="3476">
                  <c:v>44048.850868055553</c:v>
                </c:pt>
                <c:pt idx="3477">
                  <c:v>44048.854351851849</c:v>
                </c:pt>
                <c:pt idx="3478">
                  <c:v>44048.857800925929</c:v>
                </c:pt>
                <c:pt idx="3479">
                  <c:v>44048.861296296294</c:v>
                </c:pt>
                <c:pt idx="3480">
                  <c:v>44048.864756944444</c:v>
                </c:pt>
                <c:pt idx="3481">
                  <c:v>44048.86822916667</c:v>
                </c:pt>
                <c:pt idx="3482">
                  <c:v>44048.871724537035</c:v>
                </c:pt>
                <c:pt idx="3483">
                  <c:v>44048.875243055554</c:v>
                </c:pt>
                <c:pt idx="3484">
                  <c:v>44048.878657407404</c:v>
                </c:pt>
                <c:pt idx="3485">
                  <c:v>44048.882118055553</c:v>
                </c:pt>
                <c:pt idx="3486">
                  <c:v>44048.885578703703</c:v>
                </c:pt>
                <c:pt idx="3487">
                  <c:v>44048.889062499999</c:v>
                </c:pt>
                <c:pt idx="3488">
                  <c:v>44048.892523148148</c:v>
                </c:pt>
                <c:pt idx="3489">
                  <c:v>44048.896018518521</c:v>
                </c:pt>
                <c:pt idx="3490">
                  <c:v>44048.89947916667</c:v>
                </c:pt>
                <c:pt idx="3491">
                  <c:v>44048.902951388889</c:v>
                </c:pt>
                <c:pt idx="3492">
                  <c:v>44048.906423611108</c:v>
                </c:pt>
                <c:pt idx="3493">
                  <c:v>44048.909884259258</c:v>
                </c:pt>
                <c:pt idx="3494">
                  <c:v>44048.913368055553</c:v>
                </c:pt>
                <c:pt idx="3495">
                  <c:v>44048.916898148149</c:v>
                </c:pt>
                <c:pt idx="3496">
                  <c:v>44048.920300925929</c:v>
                </c:pt>
                <c:pt idx="3497">
                  <c:v>44048.923773148148</c:v>
                </c:pt>
                <c:pt idx="3498">
                  <c:v>44048.927256944444</c:v>
                </c:pt>
                <c:pt idx="3499">
                  <c:v>44048.93074074074</c:v>
                </c:pt>
                <c:pt idx="3500">
                  <c:v>44048.934201388889</c:v>
                </c:pt>
                <c:pt idx="3501">
                  <c:v>44048.937673611108</c:v>
                </c:pt>
                <c:pt idx="3502">
                  <c:v>44048.941134259258</c:v>
                </c:pt>
                <c:pt idx="3503">
                  <c:v>44048.94462962963</c:v>
                </c:pt>
                <c:pt idx="3504">
                  <c:v>44048.94809027778</c:v>
                </c:pt>
                <c:pt idx="3505">
                  <c:v>44048.951562499999</c:v>
                </c:pt>
                <c:pt idx="3506">
                  <c:v>44048.955057870371</c:v>
                </c:pt>
                <c:pt idx="3507">
                  <c:v>44048.958587962959</c:v>
                </c:pt>
                <c:pt idx="3508">
                  <c:v>44048.96197916667</c:v>
                </c:pt>
                <c:pt idx="3509">
                  <c:v>44048.965462962966</c:v>
                </c:pt>
                <c:pt idx="3510">
                  <c:v>44048.968923611108</c:v>
                </c:pt>
                <c:pt idx="3511">
                  <c:v>44048.972395833334</c:v>
                </c:pt>
                <c:pt idx="3512">
                  <c:v>44048.975856481484</c:v>
                </c:pt>
                <c:pt idx="3513">
                  <c:v>44048.979351851849</c:v>
                </c:pt>
                <c:pt idx="3514">
                  <c:v>44048.982812499999</c:v>
                </c:pt>
                <c:pt idx="3515">
                  <c:v>44048.986284722225</c:v>
                </c:pt>
                <c:pt idx="3516">
                  <c:v>44048.989756944444</c:v>
                </c:pt>
                <c:pt idx="3517">
                  <c:v>44048.993252314816</c:v>
                </c:pt>
                <c:pt idx="3518">
                  <c:v>44048.996712962966</c:v>
                </c:pt>
                <c:pt idx="3519">
                  <c:v>44049.000277777777</c:v>
                </c:pt>
                <c:pt idx="3520">
                  <c:v>44049.003668981481</c:v>
                </c:pt>
                <c:pt idx="3521">
                  <c:v>44049.007118055553</c:v>
                </c:pt>
                <c:pt idx="3522">
                  <c:v>44049.010601851849</c:v>
                </c:pt>
                <c:pt idx="3523">
                  <c:v>44049.014074074075</c:v>
                </c:pt>
                <c:pt idx="3524">
                  <c:v>44049.017534722225</c:v>
                </c:pt>
                <c:pt idx="3525">
                  <c:v>44049.021018518521</c:v>
                </c:pt>
                <c:pt idx="3526">
                  <c:v>44049.024467592593</c:v>
                </c:pt>
                <c:pt idx="3527">
                  <c:v>44049.027962962966</c:v>
                </c:pt>
                <c:pt idx="3528">
                  <c:v>44049.031423611108</c:v>
                </c:pt>
                <c:pt idx="3529">
                  <c:v>44049.034907407404</c:v>
                </c:pt>
                <c:pt idx="3530">
                  <c:v>44049.038391203707</c:v>
                </c:pt>
                <c:pt idx="3531">
                  <c:v>44049.041932870372</c:v>
                </c:pt>
                <c:pt idx="3532">
                  <c:v>44049.045300925929</c:v>
                </c:pt>
                <c:pt idx="3533">
                  <c:v>44049.048784722225</c:v>
                </c:pt>
                <c:pt idx="3534">
                  <c:v>44049.052256944444</c:v>
                </c:pt>
                <c:pt idx="3535">
                  <c:v>44049.055717592593</c:v>
                </c:pt>
                <c:pt idx="3536">
                  <c:v>44049.059189814812</c:v>
                </c:pt>
                <c:pt idx="3537">
                  <c:v>44049.062685185185</c:v>
                </c:pt>
                <c:pt idx="3538">
                  <c:v>44049.066134259258</c:v>
                </c:pt>
                <c:pt idx="3539">
                  <c:v>44049.069606481484</c:v>
                </c:pt>
                <c:pt idx="3540">
                  <c:v>44049.073067129626</c:v>
                </c:pt>
                <c:pt idx="3541">
                  <c:v>44049.076550925929</c:v>
                </c:pt>
                <c:pt idx="3542">
                  <c:v>44049.080023148148</c:v>
                </c:pt>
                <c:pt idx="3543">
                  <c:v>44049.08357638889</c:v>
                </c:pt>
                <c:pt idx="3544">
                  <c:v>44049.086967592593</c:v>
                </c:pt>
                <c:pt idx="3545">
                  <c:v>44049.090428240743</c:v>
                </c:pt>
                <c:pt idx="3546">
                  <c:v>44049.093900462962</c:v>
                </c:pt>
                <c:pt idx="3547">
                  <c:v>44049.097384259258</c:v>
                </c:pt>
                <c:pt idx="3548">
                  <c:v>44049.100868055553</c:v>
                </c:pt>
                <c:pt idx="3549">
                  <c:v>44049.10434027778</c:v>
                </c:pt>
                <c:pt idx="3550">
                  <c:v>44049.107800925929</c:v>
                </c:pt>
                <c:pt idx="3551">
                  <c:v>44049.111284722225</c:v>
                </c:pt>
                <c:pt idx="3552">
                  <c:v>44049.114745370367</c:v>
                </c:pt>
                <c:pt idx="3553">
                  <c:v>44049.118217592593</c:v>
                </c:pt>
                <c:pt idx="3554">
                  <c:v>44049.121712962966</c:v>
                </c:pt>
                <c:pt idx="3555">
                  <c:v>44049.125243055554</c:v>
                </c:pt>
                <c:pt idx="3556">
                  <c:v>44049.128634259258</c:v>
                </c:pt>
                <c:pt idx="3557">
                  <c:v>44049.132094907407</c:v>
                </c:pt>
                <c:pt idx="3558">
                  <c:v>44049.13559027778</c:v>
                </c:pt>
                <c:pt idx="3559">
                  <c:v>44049.139062499999</c:v>
                </c:pt>
                <c:pt idx="3560">
                  <c:v>44049.142546296294</c:v>
                </c:pt>
                <c:pt idx="3561">
                  <c:v>44049.146006944444</c:v>
                </c:pt>
                <c:pt idx="3562">
                  <c:v>44049.14947916667</c:v>
                </c:pt>
                <c:pt idx="3563">
                  <c:v>44049.152962962966</c:v>
                </c:pt>
                <c:pt idx="3564">
                  <c:v>44049.156423611108</c:v>
                </c:pt>
                <c:pt idx="3565">
                  <c:v>44049.159907407404</c:v>
                </c:pt>
                <c:pt idx="3566">
                  <c:v>44049.163391203707</c:v>
                </c:pt>
                <c:pt idx="3567">
                  <c:v>44049.166898148149</c:v>
                </c:pt>
                <c:pt idx="3568">
                  <c:v>44049.170300925929</c:v>
                </c:pt>
                <c:pt idx="3569">
                  <c:v>44049.173784722225</c:v>
                </c:pt>
                <c:pt idx="3570">
                  <c:v>44049.177256944444</c:v>
                </c:pt>
                <c:pt idx="3571">
                  <c:v>44049.18074074074</c:v>
                </c:pt>
                <c:pt idx="3572">
                  <c:v>44049.184201388889</c:v>
                </c:pt>
                <c:pt idx="3573">
                  <c:v>44049.187685185185</c:v>
                </c:pt>
                <c:pt idx="3574">
                  <c:v>44049.191134259258</c:v>
                </c:pt>
                <c:pt idx="3575">
                  <c:v>44049.19462962963</c:v>
                </c:pt>
                <c:pt idx="3576">
                  <c:v>44049.198101851849</c:v>
                </c:pt>
                <c:pt idx="3577">
                  <c:v>44049.201550925929</c:v>
                </c:pt>
                <c:pt idx="3578">
                  <c:v>44049.205069444448</c:v>
                </c:pt>
                <c:pt idx="3579">
                  <c:v>44049.208564814813</c:v>
                </c:pt>
                <c:pt idx="3580">
                  <c:v>44049.212002314816</c:v>
                </c:pt>
                <c:pt idx="3581">
                  <c:v>44049.215439814812</c:v>
                </c:pt>
                <c:pt idx="3582">
                  <c:v>44049.218923611108</c:v>
                </c:pt>
                <c:pt idx="3583">
                  <c:v>44049.22247685185</c:v>
                </c:pt>
                <c:pt idx="3584">
                  <c:v>44049.225868055553</c:v>
                </c:pt>
                <c:pt idx="3585">
                  <c:v>44049.22934027778</c:v>
                </c:pt>
                <c:pt idx="3586">
                  <c:v>44049.232800925929</c:v>
                </c:pt>
                <c:pt idx="3587">
                  <c:v>44049.236273148148</c:v>
                </c:pt>
                <c:pt idx="3588">
                  <c:v>44049.239745370367</c:v>
                </c:pt>
                <c:pt idx="3589">
                  <c:v>44049.243217592593</c:v>
                </c:pt>
                <c:pt idx="3590">
                  <c:v>44049.246701388889</c:v>
                </c:pt>
                <c:pt idx="3591">
                  <c:v>44049.250243055554</c:v>
                </c:pt>
                <c:pt idx="3592">
                  <c:v>44049.253645833334</c:v>
                </c:pt>
                <c:pt idx="3593">
                  <c:v>44049.257118055553</c:v>
                </c:pt>
                <c:pt idx="3594">
                  <c:v>44049.260578703703</c:v>
                </c:pt>
                <c:pt idx="3595">
                  <c:v>44049.264050925929</c:v>
                </c:pt>
                <c:pt idx="3596">
                  <c:v>44049.267523148148</c:v>
                </c:pt>
                <c:pt idx="3597">
                  <c:v>44049.271006944444</c:v>
                </c:pt>
                <c:pt idx="3598">
                  <c:v>44049.274467592593</c:v>
                </c:pt>
                <c:pt idx="3599">
                  <c:v>44049.277962962966</c:v>
                </c:pt>
                <c:pt idx="3600">
                  <c:v>44049.281423611108</c:v>
                </c:pt>
                <c:pt idx="3601">
                  <c:v>44049.284895833334</c:v>
                </c:pt>
                <c:pt idx="3602">
                  <c:v>44049.288391203707</c:v>
                </c:pt>
                <c:pt idx="3603">
                  <c:v>44049.291886574072</c:v>
                </c:pt>
                <c:pt idx="3604">
                  <c:v>44049.295312499999</c:v>
                </c:pt>
                <c:pt idx="3605">
                  <c:v>44049.298773148148</c:v>
                </c:pt>
                <c:pt idx="3606">
                  <c:v>44049.302256944444</c:v>
                </c:pt>
                <c:pt idx="3607">
                  <c:v>44049.305717592593</c:v>
                </c:pt>
                <c:pt idx="3608">
                  <c:v>44049.309189814812</c:v>
                </c:pt>
                <c:pt idx="3609">
                  <c:v>44049.312685185185</c:v>
                </c:pt>
                <c:pt idx="3610">
                  <c:v>44049.316134259258</c:v>
                </c:pt>
                <c:pt idx="3611">
                  <c:v>44049.319606481484</c:v>
                </c:pt>
                <c:pt idx="3612">
                  <c:v>44049.32309027778</c:v>
                </c:pt>
                <c:pt idx="3613">
                  <c:v>44049.326574074075</c:v>
                </c:pt>
                <c:pt idx="3614">
                  <c:v>44049.330023148148</c:v>
                </c:pt>
                <c:pt idx="3615">
                  <c:v>44049.333553240744</c:v>
                </c:pt>
                <c:pt idx="3616">
                  <c:v>44049.33697916667</c:v>
                </c:pt>
                <c:pt idx="3617">
                  <c:v>44049.340451388889</c:v>
                </c:pt>
                <c:pt idx="3618">
                  <c:v>44049.343912037039</c:v>
                </c:pt>
                <c:pt idx="3619">
                  <c:v>44049.347384259258</c:v>
                </c:pt>
                <c:pt idx="3620">
                  <c:v>44049.350856481484</c:v>
                </c:pt>
                <c:pt idx="3621">
                  <c:v>44049.354328703703</c:v>
                </c:pt>
                <c:pt idx="3622">
                  <c:v>44049.357800925929</c:v>
                </c:pt>
                <c:pt idx="3623">
                  <c:v>44049.361296296294</c:v>
                </c:pt>
                <c:pt idx="3624">
                  <c:v>44049.364768518521</c:v>
                </c:pt>
                <c:pt idx="3625">
                  <c:v>44049.36822916667</c:v>
                </c:pt>
                <c:pt idx="3626">
                  <c:v>44049.371724537035</c:v>
                </c:pt>
                <c:pt idx="3627">
                  <c:v>44049.375231481485</c:v>
                </c:pt>
                <c:pt idx="3628">
                  <c:v>44049.378657407404</c:v>
                </c:pt>
                <c:pt idx="3629">
                  <c:v>44049.38212962963</c:v>
                </c:pt>
                <c:pt idx="3630">
                  <c:v>44049.385613425926</c:v>
                </c:pt>
                <c:pt idx="3631">
                  <c:v>44049.389062499999</c:v>
                </c:pt>
                <c:pt idx="3632">
                  <c:v>44049.392534722225</c:v>
                </c:pt>
                <c:pt idx="3633">
                  <c:v>44049.396006944444</c:v>
                </c:pt>
                <c:pt idx="3634">
                  <c:v>44049.399467592593</c:v>
                </c:pt>
                <c:pt idx="3635">
                  <c:v>44049.402962962966</c:v>
                </c:pt>
                <c:pt idx="3636">
                  <c:v>44049.406435185185</c:v>
                </c:pt>
                <c:pt idx="3637">
                  <c:v>44049.409907407404</c:v>
                </c:pt>
                <c:pt idx="3638">
                  <c:v>44049.41337962963</c:v>
                </c:pt>
                <c:pt idx="3639">
                  <c:v>44049.416898148149</c:v>
                </c:pt>
                <c:pt idx="3640">
                  <c:v>44049.420312499999</c:v>
                </c:pt>
                <c:pt idx="3641">
                  <c:v>44049.423784722225</c:v>
                </c:pt>
                <c:pt idx="3642">
                  <c:v>44049.427256944444</c:v>
                </c:pt>
                <c:pt idx="3643">
                  <c:v>44049.43072916667</c:v>
                </c:pt>
                <c:pt idx="3644">
                  <c:v>44049.434189814812</c:v>
                </c:pt>
                <c:pt idx="3645">
                  <c:v>44049.437673611108</c:v>
                </c:pt>
                <c:pt idx="3646">
                  <c:v>44049.441122685188</c:v>
                </c:pt>
                <c:pt idx="3647">
                  <c:v>44049.444606481484</c:v>
                </c:pt>
                <c:pt idx="3648">
                  <c:v>44049.448078703703</c:v>
                </c:pt>
                <c:pt idx="3649">
                  <c:v>44049.451574074075</c:v>
                </c:pt>
                <c:pt idx="3650">
                  <c:v>44049.455046296294</c:v>
                </c:pt>
                <c:pt idx="3651">
                  <c:v>44049.45857638889</c:v>
                </c:pt>
                <c:pt idx="3652">
                  <c:v>44049.46197916667</c:v>
                </c:pt>
                <c:pt idx="3653">
                  <c:v>44049.465462962966</c:v>
                </c:pt>
                <c:pt idx="3654">
                  <c:v>44049.468912037039</c:v>
                </c:pt>
                <c:pt idx="3655">
                  <c:v>44049.472407407404</c:v>
                </c:pt>
                <c:pt idx="3656">
                  <c:v>44049.475972222222</c:v>
                </c:pt>
                <c:pt idx="3657">
                  <c:v>44049.47934027778</c:v>
                </c:pt>
                <c:pt idx="3658">
                  <c:v>44049.482812499999</c:v>
                </c:pt>
                <c:pt idx="3659">
                  <c:v>44049.486284722225</c:v>
                </c:pt>
                <c:pt idx="3660">
                  <c:v>44049.489733796298</c:v>
                </c:pt>
                <c:pt idx="3661">
                  <c:v>44049.49322916667</c:v>
                </c:pt>
                <c:pt idx="3662">
                  <c:v>44049.496840277781</c:v>
                </c:pt>
                <c:pt idx="3663">
                  <c:v>44049.500254629631</c:v>
                </c:pt>
                <c:pt idx="3664">
                  <c:v>44049.503645833334</c:v>
                </c:pt>
                <c:pt idx="3665">
                  <c:v>44049.507118055553</c:v>
                </c:pt>
                <c:pt idx="3666">
                  <c:v>44049.510578703703</c:v>
                </c:pt>
                <c:pt idx="3667">
                  <c:v>44049.514074074075</c:v>
                </c:pt>
                <c:pt idx="3668">
                  <c:v>44049.517523148148</c:v>
                </c:pt>
                <c:pt idx="3669">
                  <c:v>44049.521122685182</c:v>
                </c:pt>
                <c:pt idx="3670">
                  <c:v>44049.52447916667</c:v>
                </c:pt>
                <c:pt idx="3671">
                  <c:v>44049.527962962966</c:v>
                </c:pt>
                <c:pt idx="3672">
                  <c:v>44049.531423611108</c:v>
                </c:pt>
                <c:pt idx="3673">
                  <c:v>44049.534895833334</c:v>
                </c:pt>
                <c:pt idx="3674">
                  <c:v>44049.538391203707</c:v>
                </c:pt>
                <c:pt idx="3675">
                  <c:v>44049.541909722226</c:v>
                </c:pt>
                <c:pt idx="3676">
                  <c:v>44049.545312499999</c:v>
                </c:pt>
                <c:pt idx="3677">
                  <c:v>44049.548784722225</c:v>
                </c:pt>
                <c:pt idx="3678">
                  <c:v>44049.552256944444</c:v>
                </c:pt>
                <c:pt idx="3679">
                  <c:v>44049.55574074074</c:v>
                </c:pt>
                <c:pt idx="3680">
                  <c:v>44049.559201388889</c:v>
                </c:pt>
                <c:pt idx="3681">
                  <c:v>44049.562696759262</c:v>
                </c:pt>
                <c:pt idx="3682">
                  <c:v>44049.566145833334</c:v>
                </c:pt>
                <c:pt idx="3683">
                  <c:v>44049.569618055553</c:v>
                </c:pt>
                <c:pt idx="3684">
                  <c:v>44049.57309027778</c:v>
                </c:pt>
                <c:pt idx="3685">
                  <c:v>44049.576562499999</c:v>
                </c:pt>
                <c:pt idx="3686">
                  <c:v>44049.580057870371</c:v>
                </c:pt>
                <c:pt idx="3687">
                  <c:v>44049.583553240744</c:v>
                </c:pt>
                <c:pt idx="3688">
                  <c:v>44049.58697916667</c:v>
                </c:pt>
                <c:pt idx="3689">
                  <c:v>44049.590462962966</c:v>
                </c:pt>
                <c:pt idx="3690">
                  <c:v>44049.593923611108</c:v>
                </c:pt>
                <c:pt idx="3691">
                  <c:v>44049.597384259258</c:v>
                </c:pt>
                <c:pt idx="3692">
                  <c:v>44049.600868055553</c:v>
                </c:pt>
                <c:pt idx="3693">
                  <c:v>44049.604351851849</c:v>
                </c:pt>
                <c:pt idx="3694">
                  <c:v>44049.607789351852</c:v>
                </c:pt>
                <c:pt idx="3695">
                  <c:v>44049.611284722225</c:v>
                </c:pt>
                <c:pt idx="3696">
                  <c:v>44049.614756944444</c:v>
                </c:pt>
                <c:pt idx="3697">
                  <c:v>44049.618252314816</c:v>
                </c:pt>
                <c:pt idx="3698">
                  <c:v>44049.621724537035</c:v>
                </c:pt>
                <c:pt idx="3699">
                  <c:v>44049.6252662037</c:v>
                </c:pt>
                <c:pt idx="3700">
                  <c:v>44049.628645833334</c:v>
                </c:pt>
                <c:pt idx="3701">
                  <c:v>44049.632118055553</c:v>
                </c:pt>
                <c:pt idx="3702">
                  <c:v>44049.63559027778</c:v>
                </c:pt>
                <c:pt idx="3703">
                  <c:v>44049.639074074075</c:v>
                </c:pt>
                <c:pt idx="3704">
                  <c:v>44049.642534722225</c:v>
                </c:pt>
                <c:pt idx="3705">
                  <c:v>44049.646006944444</c:v>
                </c:pt>
                <c:pt idx="3706">
                  <c:v>44049.64947916667</c:v>
                </c:pt>
                <c:pt idx="3707">
                  <c:v>44049.652951388889</c:v>
                </c:pt>
                <c:pt idx="3708">
                  <c:v>44049.656423611108</c:v>
                </c:pt>
                <c:pt idx="3709">
                  <c:v>44049.657673611109</c:v>
                </c:pt>
                <c:pt idx="3710">
                  <c:v>44049.659907407404</c:v>
                </c:pt>
                <c:pt idx="3711">
                  <c:v>44049.663368055553</c:v>
                </c:pt>
                <c:pt idx="3712">
                  <c:v>44049.666909722226</c:v>
                </c:pt>
                <c:pt idx="3713">
                  <c:v>44049.670347222222</c:v>
                </c:pt>
                <c:pt idx="3714">
                  <c:v>44049.673784722225</c:v>
                </c:pt>
                <c:pt idx="3715">
                  <c:v>44049.677256944444</c:v>
                </c:pt>
                <c:pt idx="3716">
                  <c:v>44049.68074074074</c:v>
                </c:pt>
                <c:pt idx="3717">
                  <c:v>44049.684201388889</c:v>
                </c:pt>
                <c:pt idx="3718">
                  <c:v>44049.687696759262</c:v>
                </c:pt>
                <c:pt idx="3719">
                  <c:v>44049.691134259258</c:v>
                </c:pt>
                <c:pt idx="3720">
                  <c:v>44049.694618055553</c:v>
                </c:pt>
                <c:pt idx="3721">
                  <c:v>44049.698113425926</c:v>
                </c:pt>
                <c:pt idx="3722">
                  <c:v>44049.701574074075</c:v>
                </c:pt>
                <c:pt idx="3723">
                  <c:v>44049.705057870371</c:v>
                </c:pt>
                <c:pt idx="3724">
                  <c:v>44049.708622685182</c:v>
                </c:pt>
                <c:pt idx="3725">
                  <c:v>44049.712002314816</c:v>
                </c:pt>
                <c:pt idx="3726">
                  <c:v>44049.715451388889</c:v>
                </c:pt>
                <c:pt idx="3727">
                  <c:v>44049.718935185185</c:v>
                </c:pt>
                <c:pt idx="3728">
                  <c:v>44049.722407407404</c:v>
                </c:pt>
                <c:pt idx="3729">
                  <c:v>44049.725868055553</c:v>
                </c:pt>
                <c:pt idx="3730">
                  <c:v>44049.729375000003</c:v>
                </c:pt>
                <c:pt idx="3731">
                  <c:v>44049.732812499999</c:v>
                </c:pt>
                <c:pt idx="3732">
                  <c:v>44049.736296296294</c:v>
                </c:pt>
                <c:pt idx="3733">
                  <c:v>44049.739768518521</c:v>
                </c:pt>
                <c:pt idx="3734">
                  <c:v>44049.743263888886</c:v>
                </c:pt>
                <c:pt idx="3735">
                  <c:v>44049.746724537035</c:v>
                </c:pt>
                <c:pt idx="3736">
                  <c:v>44049.750231481485</c:v>
                </c:pt>
                <c:pt idx="3737">
                  <c:v>44049.753668981481</c:v>
                </c:pt>
                <c:pt idx="3738">
                  <c:v>44049.75712962963</c:v>
                </c:pt>
                <c:pt idx="3739">
                  <c:v>44049.760613425926</c:v>
                </c:pt>
                <c:pt idx="3740">
                  <c:v>44049.764085648145</c:v>
                </c:pt>
                <c:pt idx="3741">
                  <c:v>44049.767557870371</c:v>
                </c:pt>
                <c:pt idx="3742">
                  <c:v>44049.771018518521</c:v>
                </c:pt>
                <c:pt idx="3743">
                  <c:v>44049.774537037039</c:v>
                </c:pt>
                <c:pt idx="3744">
                  <c:v>44049.777962962966</c:v>
                </c:pt>
                <c:pt idx="3745">
                  <c:v>44049.781435185185</c:v>
                </c:pt>
                <c:pt idx="3746">
                  <c:v>44049.784895833334</c:v>
                </c:pt>
                <c:pt idx="3747">
                  <c:v>44049.78837962963</c:v>
                </c:pt>
                <c:pt idx="3748">
                  <c:v>44049.791932870372</c:v>
                </c:pt>
                <c:pt idx="3749">
                  <c:v>44049.795347222222</c:v>
                </c:pt>
                <c:pt idx="3750">
                  <c:v>44049.798796296294</c:v>
                </c:pt>
                <c:pt idx="3751">
                  <c:v>44049.80228009259</c:v>
                </c:pt>
                <c:pt idx="3752">
                  <c:v>44049.80574074074</c:v>
                </c:pt>
                <c:pt idx="3753">
                  <c:v>44049.809224537035</c:v>
                </c:pt>
                <c:pt idx="3754">
                  <c:v>44049.812696759262</c:v>
                </c:pt>
                <c:pt idx="3755">
                  <c:v>44049.816145833334</c:v>
                </c:pt>
                <c:pt idx="3756">
                  <c:v>44049.819618055553</c:v>
                </c:pt>
                <c:pt idx="3757">
                  <c:v>44049.823101851849</c:v>
                </c:pt>
                <c:pt idx="3758">
                  <c:v>44049.826574074075</c:v>
                </c:pt>
                <c:pt idx="3759">
                  <c:v>44049.830057870371</c:v>
                </c:pt>
                <c:pt idx="3760">
                  <c:v>44049.833587962959</c:v>
                </c:pt>
                <c:pt idx="3761">
                  <c:v>44049.837002314816</c:v>
                </c:pt>
                <c:pt idx="3762">
                  <c:v>44049.840474537035</c:v>
                </c:pt>
                <c:pt idx="3763">
                  <c:v>44049.843935185185</c:v>
                </c:pt>
                <c:pt idx="3764">
                  <c:v>44049.844837962963</c:v>
                </c:pt>
                <c:pt idx="3765">
                  <c:v>44049.847395833334</c:v>
                </c:pt>
                <c:pt idx="3766">
                  <c:v>44049.850868055553</c:v>
                </c:pt>
                <c:pt idx="3767">
                  <c:v>44049.854351851849</c:v>
                </c:pt>
                <c:pt idx="3768">
                  <c:v>44049.857835648145</c:v>
                </c:pt>
                <c:pt idx="3769">
                  <c:v>44049.861284722225</c:v>
                </c:pt>
                <c:pt idx="3770">
                  <c:v>44049.864756944444</c:v>
                </c:pt>
                <c:pt idx="3771">
                  <c:v>44049.868263888886</c:v>
                </c:pt>
                <c:pt idx="3772">
                  <c:v>44049.871736111112</c:v>
                </c:pt>
                <c:pt idx="3773">
                  <c:v>44049.875254629631</c:v>
                </c:pt>
                <c:pt idx="3774">
                  <c:v>44049.878634259258</c:v>
                </c:pt>
                <c:pt idx="3775">
                  <c:v>44049.882118055553</c:v>
                </c:pt>
                <c:pt idx="3776">
                  <c:v>44049.885578703703</c:v>
                </c:pt>
                <c:pt idx="3777">
                  <c:v>44049.889074074075</c:v>
                </c:pt>
                <c:pt idx="3778">
                  <c:v>44049.892546296294</c:v>
                </c:pt>
                <c:pt idx="3779">
                  <c:v>44049.896006944444</c:v>
                </c:pt>
                <c:pt idx="3780">
                  <c:v>44049.89949074074</c:v>
                </c:pt>
                <c:pt idx="3781">
                  <c:v>44049.902951388889</c:v>
                </c:pt>
                <c:pt idx="3782">
                  <c:v>44049.906435185185</c:v>
                </c:pt>
                <c:pt idx="3783">
                  <c:v>44049.909907407404</c:v>
                </c:pt>
                <c:pt idx="3784">
                  <c:v>44049.913368055553</c:v>
                </c:pt>
                <c:pt idx="3785">
                  <c:v>44049.916909722226</c:v>
                </c:pt>
                <c:pt idx="3786">
                  <c:v>44049.920324074075</c:v>
                </c:pt>
                <c:pt idx="3787">
                  <c:v>44049.921111111114</c:v>
                </c:pt>
                <c:pt idx="3788">
                  <c:v>44049.921550925923</c:v>
                </c:pt>
                <c:pt idx="3789">
                  <c:v>44049.922418981485</c:v>
                </c:pt>
                <c:pt idx="3790">
                  <c:v>44049.923796296294</c:v>
                </c:pt>
                <c:pt idx="3791">
                  <c:v>44049.92454861111</c:v>
                </c:pt>
                <c:pt idx="3792">
                  <c:v>44049.927245370367</c:v>
                </c:pt>
                <c:pt idx="3793">
                  <c:v>44049.93074074074</c:v>
                </c:pt>
                <c:pt idx="3794">
                  <c:v>44049.934201388889</c:v>
                </c:pt>
                <c:pt idx="3795">
                  <c:v>44049.937673611108</c:v>
                </c:pt>
                <c:pt idx="3796">
                  <c:v>44049.941157407404</c:v>
                </c:pt>
                <c:pt idx="3797">
                  <c:v>44049.944641203707</c:v>
                </c:pt>
                <c:pt idx="3798">
                  <c:v>44049.948101851849</c:v>
                </c:pt>
                <c:pt idx="3799">
                  <c:v>44049.951574074075</c:v>
                </c:pt>
                <c:pt idx="3800">
                  <c:v>44049.955046296294</c:v>
                </c:pt>
                <c:pt idx="3801">
                  <c:v>44049.958599537036</c:v>
                </c:pt>
                <c:pt idx="3802">
                  <c:v>44049.96197916667</c:v>
                </c:pt>
                <c:pt idx="3803">
                  <c:v>44049.965451388889</c:v>
                </c:pt>
                <c:pt idx="3804">
                  <c:v>44049.968912037039</c:v>
                </c:pt>
                <c:pt idx="3805">
                  <c:v>44049.972395833334</c:v>
                </c:pt>
                <c:pt idx="3806">
                  <c:v>44049.975868055553</c:v>
                </c:pt>
                <c:pt idx="3807">
                  <c:v>44049.97934027778</c:v>
                </c:pt>
                <c:pt idx="3808">
                  <c:v>44049.982824074075</c:v>
                </c:pt>
                <c:pt idx="3809">
                  <c:v>44049.986284722225</c:v>
                </c:pt>
                <c:pt idx="3810">
                  <c:v>44049.989768518521</c:v>
                </c:pt>
                <c:pt idx="3811">
                  <c:v>44049.99322916667</c:v>
                </c:pt>
                <c:pt idx="3812">
                  <c:v>44049.996701388889</c:v>
                </c:pt>
                <c:pt idx="3813">
                  <c:v>44050.000300925924</c:v>
                </c:pt>
                <c:pt idx="3814">
                  <c:v>44050.003657407404</c:v>
                </c:pt>
                <c:pt idx="3815">
                  <c:v>44050.007118055553</c:v>
                </c:pt>
                <c:pt idx="3816">
                  <c:v>44050.01059027778</c:v>
                </c:pt>
                <c:pt idx="3817">
                  <c:v>44050.014074074075</c:v>
                </c:pt>
                <c:pt idx="3818">
                  <c:v>44050.017534722225</c:v>
                </c:pt>
                <c:pt idx="3819">
                  <c:v>44050.021006944444</c:v>
                </c:pt>
                <c:pt idx="3820">
                  <c:v>44050.02447916667</c:v>
                </c:pt>
                <c:pt idx="3821">
                  <c:v>44050.027962962966</c:v>
                </c:pt>
                <c:pt idx="3822">
                  <c:v>44050.031435185185</c:v>
                </c:pt>
                <c:pt idx="3823">
                  <c:v>44050.034907407404</c:v>
                </c:pt>
                <c:pt idx="3824">
                  <c:v>44050.03837962963</c:v>
                </c:pt>
                <c:pt idx="3825">
                  <c:v>44050.041956018518</c:v>
                </c:pt>
                <c:pt idx="3826">
                  <c:v>44050.045312499999</c:v>
                </c:pt>
                <c:pt idx="3827">
                  <c:v>44050.048773148148</c:v>
                </c:pt>
                <c:pt idx="3828">
                  <c:v>44050.052245370367</c:v>
                </c:pt>
                <c:pt idx="3829">
                  <c:v>44050.05572916667</c:v>
                </c:pt>
                <c:pt idx="3830">
                  <c:v>44050.059189814812</c:v>
                </c:pt>
                <c:pt idx="3831">
                  <c:v>44050.062662037039</c:v>
                </c:pt>
                <c:pt idx="3832">
                  <c:v>44050.066134259258</c:v>
                </c:pt>
                <c:pt idx="3833">
                  <c:v>44050.069606481484</c:v>
                </c:pt>
                <c:pt idx="3834">
                  <c:v>44050.073067129626</c:v>
                </c:pt>
                <c:pt idx="3835">
                  <c:v>44050.076550925929</c:v>
                </c:pt>
                <c:pt idx="3836">
                  <c:v>44050.080023148148</c:v>
                </c:pt>
                <c:pt idx="3837">
                  <c:v>44050.083587962959</c:v>
                </c:pt>
                <c:pt idx="3838">
                  <c:v>44050.086967592593</c:v>
                </c:pt>
                <c:pt idx="3839">
                  <c:v>44050.090451388889</c:v>
                </c:pt>
                <c:pt idx="3840">
                  <c:v>44050.093912037039</c:v>
                </c:pt>
                <c:pt idx="3841">
                  <c:v>44050.097395833334</c:v>
                </c:pt>
                <c:pt idx="3842">
                  <c:v>44050.100856481484</c:v>
                </c:pt>
                <c:pt idx="3843">
                  <c:v>44050.10434027778</c:v>
                </c:pt>
                <c:pt idx="3844">
                  <c:v>44050.107800925929</c:v>
                </c:pt>
                <c:pt idx="3845">
                  <c:v>44050.111273148148</c:v>
                </c:pt>
                <c:pt idx="3846">
                  <c:v>44050.114756944444</c:v>
                </c:pt>
                <c:pt idx="3847">
                  <c:v>44050.11824074074</c:v>
                </c:pt>
                <c:pt idx="3848">
                  <c:v>44050.121712962966</c:v>
                </c:pt>
                <c:pt idx="3849">
                  <c:v>44050.125231481485</c:v>
                </c:pt>
                <c:pt idx="3850">
                  <c:v>44050.128634259258</c:v>
                </c:pt>
                <c:pt idx="3851">
                  <c:v>44050.132118055553</c:v>
                </c:pt>
                <c:pt idx="3852">
                  <c:v>44050.135578703703</c:v>
                </c:pt>
                <c:pt idx="3853">
                  <c:v>44050.139062499999</c:v>
                </c:pt>
                <c:pt idx="3854">
                  <c:v>44050.142534722225</c:v>
                </c:pt>
                <c:pt idx="3855">
                  <c:v>44050.146018518521</c:v>
                </c:pt>
                <c:pt idx="3856">
                  <c:v>44050.149467592593</c:v>
                </c:pt>
                <c:pt idx="3857">
                  <c:v>44050.152986111112</c:v>
                </c:pt>
                <c:pt idx="3858">
                  <c:v>44050.156435185185</c:v>
                </c:pt>
                <c:pt idx="3859">
                  <c:v>44050.159907407404</c:v>
                </c:pt>
                <c:pt idx="3860">
                  <c:v>44050.16337962963</c:v>
                </c:pt>
                <c:pt idx="3861">
                  <c:v>44050.166921296295</c:v>
                </c:pt>
                <c:pt idx="3862">
                  <c:v>44050.170324074075</c:v>
                </c:pt>
                <c:pt idx="3863">
                  <c:v>44050.173796296294</c:v>
                </c:pt>
                <c:pt idx="3864">
                  <c:v>44050.177245370367</c:v>
                </c:pt>
                <c:pt idx="3865">
                  <c:v>44050.180717592593</c:v>
                </c:pt>
                <c:pt idx="3866">
                  <c:v>44050.184201388889</c:v>
                </c:pt>
                <c:pt idx="3867">
                  <c:v>44050.187662037039</c:v>
                </c:pt>
                <c:pt idx="3868">
                  <c:v>44050.191145833334</c:v>
                </c:pt>
                <c:pt idx="3869">
                  <c:v>44050.194606481484</c:v>
                </c:pt>
                <c:pt idx="3870">
                  <c:v>44050.198101851849</c:v>
                </c:pt>
                <c:pt idx="3871">
                  <c:v>44050.201562499999</c:v>
                </c:pt>
                <c:pt idx="3872">
                  <c:v>44050.205069444448</c:v>
                </c:pt>
                <c:pt idx="3873">
                  <c:v>44050.208553240744</c:v>
                </c:pt>
                <c:pt idx="3874">
                  <c:v>44050.211967592593</c:v>
                </c:pt>
                <c:pt idx="3875">
                  <c:v>44050.215451388889</c:v>
                </c:pt>
                <c:pt idx="3876">
                  <c:v>44050.218912037039</c:v>
                </c:pt>
                <c:pt idx="3877">
                  <c:v>44050.222418981481</c:v>
                </c:pt>
                <c:pt idx="3878">
                  <c:v>44050.225868055553</c:v>
                </c:pt>
                <c:pt idx="3879">
                  <c:v>44050.22934027778</c:v>
                </c:pt>
                <c:pt idx="3880">
                  <c:v>44050.232824074075</c:v>
                </c:pt>
                <c:pt idx="3881">
                  <c:v>44050.236273148148</c:v>
                </c:pt>
                <c:pt idx="3882">
                  <c:v>44050.239756944444</c:v>
                </c:pt>
                <c:pt idx="3883">
                  <c:v>44050.24322916667</c:v>
                </c:pt>
                <c:pt idx="3884">
                  <c:v>44050.246701388889</c:v>
                </c:pt>
                <c:pt idx="3885">
                  <c:v>44050.2502662037</c:v>
                </c:pt>
                <c:pt idx="3886">
                  <c:v>44050.253645833334</c:v>
                </c:pt>
                <c:pt idx="3887">
                  <c:v>44050.257106481484</c:v>
                </c:pt>
                <c:pt idx="3888">
                  <c:v>44050.26059027778</c:v>
                </c:pt>
                <c:pt idx="3889">
                  <c:v>44050.264062499999</c:v>
                </c:pt>
                <c:pt idx="3890">
                  <c:v>44050.267523148148</c:v>
                </c:pt>
                <c:pt idx="3891">
                  <c:v>44050.271006944444</c:v>
                </c:pt>
                <c:pt idx="3892">
                  <c:v>44050.27447916667</c:v>
                </c:pt>
                <c:pt idx="3893">
                  <c:v>44050.277939814812</c:v>
                </c:pt>
                <c:pt idx="3894">
                  <c:v>44050.281423611108</c:v>
                </c:pt>
                <c:pt idx="3895">
                  <c:v>44050.284895833334</c:v>
                </c:pt>
                <c:pt idx="3896">
                  <c:v>44050.288368055553</c:v>
                </c:pt>
                <c:pt idx="3897">
                  <c:v>44050.291932870372</c:v>
                </c:pt>
                <c:pt idx="3898">
                  <c:v>44050.295312499999</c:v>
                </c:pt>
                <c:pt idx="3899">
                  <c:v>44050.298773148148</c:v>
                </c:pt>
                <c:pt idx="3900">
                  <c:v>44050.302256944444</c:v>
                </c:pt>
                <c:pt idx="3901">
                  <c:v>44050.30572916667</c:v>
                </c:pt>
                <c:pt idx="3902">
                  <c:v>44050.309189814812</c:v>
                </c:pt>
                <c:pt idx="3903">
                  <c:v>44050.312673611108</c:v>
                </c:pt>
                <c:pt idx="3904">
                  <c:v>44050.316145833334</c:v>
                </c:pt>
                <c:pt idx="3905">
                  <c:v>44050.319618055553</c:v>
                </c:pt>
                <c:pt idx="3906">
                  <c:v>44050.32309027778</c:v>
                </c:pt>
                <c:pt idx="3907">
                  <c:v>44050.326562499999</c:v>
                </c:pt>
                <c:pt idx="3908">
                  <c:v>44050.330046296294</c:v>
                </c:pt>
                <c:pt idx="3909">
                  <c:v>44050.33357638889</c:v>
                </c:pt>
                <c:pt idx="3910">
                  <c:v>44050.33697916667</c:v>
                </c:pt>
                <c:pt idx="3911">
                  <c:v>44050.340439814812</c:v>
                </c:pt>
                <c:pt idx="3912">
                  <c:v>44050.343923611108</c:v>
                </c:pt>
                <c:pt idx="3913">
                  <c:v>44050.347395833334</c:v>
                </c:pt>
                <c:pt idx="3914">
                  <c:v>44050.350868055553</c:v>
                </c:pt>
                <c:pt idx="3915">
                  <c:v>44050.354351851849</c:v>
                </c:pt>
                <c:pt idx="3916">
                  <c:v>44050.357812499999</c:v>
                </c:pt>
                <c:pt idx="3917">
                  <c:v>44050.361284722225</c:v>
                </c:pt>
                <c:pt idx="3918">
                  <c:v>44050.364756944444</c:v>
                </c:pt>
                <c:pt idx="3919">
                  <c:v>44050.36822916667</c:v>
                </c:pt>
                <c:pt idx="3920">
                  <c:v>44050.371724537035</c:v>
                </c:pt>
                <c:pt idx="3921">
                  <c:v>44050.375231481485</c:v>
                </c:pt>
                <c:pt idx="3922">
                  <c:v>44050.378657407404</c:v>
                </c:pt>
                <c:pt idx="3923">
                  <c:v>44050.38212962963</c:v>
                </c:pt>
                <c:pt idx="3924">
                  <c:v>44050.385601851849</c:v>
                </c:pt>
                <c:pt idx="3925">
                  <c:v>44050.389062499999</c:v>
                </c:pt>
                <c:pt idx="3926">
                  <c:v>44050.392546296294</c:v>
                </c:pt>
                <c:pt idx="3927">
                  <c:v>44050.39603009259</c:v>
                </c:pt>
                <c:pt idx="3928">
                  <c:v>44050.39947916667</c:v>
                </c:pt>
                <c:pt idx="3929">
                  <c:v>44050.402974537035</c:v>
                </c:pt>
                <c:pt idx="3930">
                  <c:v>44050.406423611108</c:v>
                </c:pt>
                <c:pt idx="3931">
                  <c:v>44050.409907407404</c:v>
                </c:pt>
                <c:pt idx="3932">
                  <c:v>44050.413391203707</c:v>
                </c:pt>
                <c:pt idx="3933">
                  <c:v>44050.416909722226</c:v>
                </c:pt>
                <c:pt idx="3934">
                  <c:v>44050.420312499999</c:v>
                </c:pt>
                <c:pt idx="3935">
                  <c:v>44050.423784722225</c:v>
                </c:pt>
                <c:pt idx="3936">
                  <c:v>44050.427256944444</c:v>
                </c:pt>
                <c:pt idx="3937">
                  <c:v>44050.430717592593</c:v>
                </c:pt>
                <c:pt idx="3938">
                  <c:v>44050.434212962966</c:v>
                </c:pt>
                <c:pt idx="3939">
                  <c:v>44050.437685185185</c:v>
                </c:pt>
                <c:pt idx="3940">
                  <c:v>44050.441134259258</c:v>
                </c:pt>
                <c:pt idx="3941">
                  <c:v>44050.444606481484</c:v>
                </c:pt>
                <c:pt idx="3942">
                  <c:v>44050.44809027778</c:v>
                </c:pt>
                <c:pt idx="3943">
                  <c:v>44050.451574074075</c:v>
                </c:pt>
                <c:pt idx="3944">
                  <c:v>44050.455046296294</c:v>
                </c:pt>
                <c:pt idx="3945">
                  <c:v>44050.458587962959</c:v>
                </c:pt>
                <c:pt idx="3946">
                  <c:v>44050.462002314816</c:v>
                </c:pt>
                <c:pt idx="3947">
                  <c:v>44050.465451388889</c:v>
                </c:pt>
                <c:pt idx="3948">
                  <c:v>44050.469085648147</c:v>
                </c:pt>
                <c:pt idx="3949">
                  <c:v>44050.472395833334</c:v>
                </c:pt>
                <c:pt idx="3950">
                  <c:v>44050.47587962963</c:v>
                </c:pt>
                <c:pt idx="3951">
                  <c:v>44050.479363425926</c:v>
                </c:pt>
                <c:pt idx="3952">
                  <c:v>44050.482870370368</c:v>
                </c:pt>
                <c:pt idx="3953">
                  <c:v>44050.486307870371</c:v>
                </c:pt>
                <c:pt idx="3954">
                  <c:v>44050.489768518521</c:v>
                </c:pt>
                <c:pt idx="3955">
                  <c:v>44050.49324074074</c:v>
                </c:pt>
                <c:pt idx="3956">
                  <c:v>44050.496724537035</c:v>
                </c:pt>
                <c:pt idx="3957">
                  <c:v>44050.500405092593</c:v>
                </c:pt>
                <c:pt idx="3958">
                  <c:v>44050.503703703704</c:v>
                </c:pt>
                <c:pt idx="3959">
                  <c:v>44050.507118055553</c:v>
                </c:pt>
                <c:pt idx="3960">
                  <c:v>44050.510613425926</c:v>
                </c:pt>
                <c:pt idx="3961">
                  <c:v>44050.514074074075</c:v>
                </c:pt>
                <c:pt idx="3962">
                  <c:v>44050.517534722225</c:v>
                </c:pt>
                <c:pt idx="3963">
                  <c:v>44050.52103009259</c:v>
                </c:pt>
                <c:pt idx="3964">
                  <c:v>44050.524502314816</c:v>
                </c:pt>
                <c:pt idx="3965">
                  <c:v>44050.527986111112</c:v>
                </c:pt>
                <c:pt idx="3966">
                  <c:v>44050.531446759262</c:v>
                </c:pt>
                <c:pt idx="3967">
                  <c:v>44050.534918981481</c:v>
                </c:pt>
                <c:pt idx="3968">
                  <c:v>44050.538402777776</c:v>
                </c:pt>
                <c:pt idx="3969">
                  <c:v>44050.541932870372</c:v>
                </c:pt>
                <c:pt idx="3970">
                  <c:v>44050.545358796298</c:v>
                </c:pt>
                <c:pt idx="3971">
                  <c:v>44050.548796296294</c:v>
                </c:pt>
                <c:pt idx="3972">
                  <c:v>44050.55228009259</c:v>
                </c:pt>
                <c:pt idx="3973">
                  <c:v>44050.555763888886</c:v>
                </c:pt>
                <c:pt idx="3974">
                  <c:v>44050.559224537035</c:v>
                </c:pt>
                <c:pt idx="3975">
                  <c:v>44050.562696759262</c:v>
                </c:pt>
                <c:pt idx="3976">
                  <c:v>44050.566157407404</c:v>
                </c:pt>
                <c:pt idx="3977">
                  <c:v>44050.569641203707</c:v>
                </c:pt>
                <c:pt idx="3978">
                  <c:v>44050.573113425926</c:v>
                </c:pt>
                <c:pt idx="3979">
                  <c:v>44050.576585648145</c:v>
                </c:pt>
                <c:pt idx="3980">
                  <c:v>44050.580069444448</c:v>
                </c:pt>
                <c:pt idx="3981">
                  <c:v>44050.583587962959</c:v>
                </c:pt>
                <c:pt idx="3982">
                  <c:v>44050.58699074074</c:v>
                </c:pt>
                <c:pt idx="3983">
                  <c:v>44050.590462962966</c:v>
                </c:pt>
                <c:pt idx="3984">
                  <c:v>44050.593946759262</c:v>
                </c:pt>
                <c:pt idx="3985">
                  <c:v>44050.597407407404</c:v>
                </c:pt>
                <c:pt idx="3986">
                  <c:v>44050.600868055553</c:v>
                </c:pt>
                <c:pt idx="3987">
                  <c:v>44050.604363425926</c:v>
                </c:pt>
                <c:pt idx="3988">
                  <c:v>44050.607800925929</c:v>
                </c:pt>
                <c:pt idx="3989">
                  <c:v>44050.611273148148</c:v>
                </c:pt>
                <c:pt idx="3990">
                  <c:v>44050.614768518521</c:v>
                </c:pt>
                <c:pt idx="3991">
                  <c:v>44050.61822916667</c:v>
                </c:pt>
                <c:pt idx="3992">
                  <c:v>44050.621736111112</c:v>
                </c:pt>
                <c:pt idx="3993">
                  <c:v>44050.6252662037</c:v>
                </c:pt>
                <c:pt idx="3994">
                  <c:v>44050.628668981481</c:v>
                </c:pt>
                <c:pt idx="3995">
                  <c:v>44050.63212962963</c:v>
                </c:pt>
                <c:pt idx="3996">
                  <c:v>44050.63559027778</c:v>
                </c:pt>
                <c:pt idx="3997">
                  <c:v>44050.639050925929</c:v>
                </c:pt>
                <c:pt idx="3998">
                  <c:v>44050.642534722225</c:v>
                </c:pt>
                <c:pt idx="3999">
                  <c:v>44050.646018518521</c:v>
                </c:pt>
                <c:pt idx="4000">
                  <c:v>44050.64949074074</c:v>
                </c:pt>
                <c:pt idx="4001">
                  <c:v>44050.652962962966</c:v>
                </c:pt>
                <c:pt idx="4002">
                  <c:v>44050.656446759262</c:v>
                </c:pt>
                <c:pt idx="4003">
                  <c:v>44050.659918981481</c:v>
                </c:pt>
                <c:pt idx="4004">
                  <c:v>44050.663391203707</c:v>
                </c:pt>
                <c:pt idx="4005">
                  <c:v>44050.666932870372</c:v>
                </c:pt>
                <c:pt idx="4006">
                  <c:v>44050.670347222222</c:v>
                </c:pt>
                <c:pt idx="4007">
                  <c:v>44050.673796296294</c:v>
                </c:pt>
                <c:pt idx="4008">
                  <c:v>44050.677268518521</c:v>
                </c:pt>
                <c:pt idx="4009">
                  <c:v>44050.68074074074</c:v>
                </c:pt>
                <c:pt idx="4010">
                  <c:v>44050.684212962966</c:v>
                </c:pt>
                <c:pt idx="4011">
                  <c:v>44050.687696759262</c:v>
                </c:pt>
                <c:pt idx="4012">
                  <c:v>44050.691157407404</c:v>
                </c:pt>
                <c:pt idx="4013">
                  <c:v>44050.694641203707</c:v>
                </c:pt>
                <c:pt idx="4014">
                  <c:v>44050.698113425926</c:v>
                </c:pt>
                <c:pt idx="4015">
                  <c:v>44050.701585648145</c:v>
                </c:pt>
                <c:pt idx="4016">
                  <c:v>44050.705057870371</c:v>
                </c:pt>
                <c:pt idx="4017">
                  <c:v>44050.708622685182</c:v>
                </c:pt>
                <c:pt idx="4018">
                  <c:v>44050.712013888886</c:v>
                </c:pt>
                <c:pt idx="4019">
                  <c:v>44050.715462962966</c:v>
                </c:pt>
                <c:pt idx="4020">
                  <c:v>44050.716446759259</c:v>
                </c:pt>
                <c:pt idx="4021">
                  <c:v>44050.718923611108</c:v>
                </c:pt>
                <c:pt idx="4022">
                  <c:v>44050.722395833334</c:v>
                </c:pt>
                <c:pt idx="4023">
                  <c:v>44050.72587962963</c:v>
                </c:pt>
                <c:pt idx="4024">
                  <c:v>44050.729363425926</c:v>
                </c:pt>
                <c:pt idx="4025">
                  <c:v>44050.732824074075</c:v>
                </c:pt>
                <c:pt idx="4026">
                  <c:v>44050.736296296294</c:v>
                </c:pt>
                <c:pt idx="4027">
                  <c:v>44050.73978009259</c:v>
                </c:pt>
                <c:pt idx="4028">
                  <c:v>44050.743263888886</c:v>
                </c:pt>
                <c:pt idx="4029">
                  <c:v>44050.746712962966</c:v>
                </c:pt>
                <c:pt idx="4030">
                  <c:v>44050.750243055554</c:v>
                </c:pt>
                <c:pt idx="4031">
                  <c:v>44050.753645833334</c:v>
                </c:pt>
                <c:pt idx="4032">
                  <c:v>44050.75712962963</c:v>
                </c:pt>
                <c:pt idx="4033">
                  <c:v>44050.76059027778</c:v>
                </c:pt>
                <c:pt idx="4034">
                  <c:v>44050.764074074075</c:v>
                </c:pt>
                <c:pt idx="4035">
                  <c:v>44050.767546296294</c:v>
                </c:pt>
                <c:pt idx="4036">
                  <c:v>44050.77103009259</c:v>
                </c:pt>
                <c:pt idx="4037">
                  <c:v>44050.77449074074</c:v>
                </c:pt>
                <c:pt idx="4038">
                  <c:v>44050.777951388889</c:v>
                </c:pt>
                <c:pt idx="4039">
                  <c:v>44050.781446759262</c:v>
                </c:pt>
                <c:pt idx="4040">
                  <c:v>44050.784918981481</c:v>
                </c:pt>
                <c:pt idx="4041">
                  <c:v>44050.788368055553</c:v>
                </c:pt>
                <c:pt idx="4042">
                  <c:v>44050.791898148149</c:v>
                </c:pt>
                <c:pt idx="4043">
                  <c:v>44050.795324074075</c:v>
                </c:pt>
                <c:pt idx="4044">
                  <c:v>44050.798773148148</c:v>
                </c:pt>
                <c:pt idx="4045">
                  <c:v>44050.802256944444</c:v>
                </c:pt>
                <c:pt idx="4046">
                  <c:v>44050.80572916667</c:v>
                </c:pt>
                <c:pt idx="4047">
                  <c:v>44050.809189814812</c:v>
                </c:pt>
                <c:pt idx="4048">
                  <c:v>44050.812662037039</c:v>
                </c:pt>
                <c:pt idx="4049">
                  <c:v>44050.816134259258</c:v>
                </c:pt>
                <c:pt idx="4050">
                  <c:v>44050.819606481484</c:v>
                </c:pt>
                <c:pt idx="4051">
                  <c:v>44050.82309027778</c:v>
                </c:pt>
                <c:pt idx="4052">
                  <c:v>44050.826562499999</c:v>
                </c:pt>
                <c:pt idx="4053">
                  <c:v>44050.830034722225</c:v>
                </c:pt>
                <c:pt idx="4054">
                  <c:v>44050.833564814813</c:v>
                </c:pt>
                <c:pt idx="4055">
                  <c:v>44050.836967592593</c:v>
                </c:pt>
                <c:pt idx="4056">
                  <c:v>44050.840451388889</c:v>
                </c:pt>
                <c:pt idx="4057">
                  <c:v>44050.843912037039</c:v>
                </c:pt>
                <c:pt idx="4058">
                  <c:v>44050.847395833334</c:v>
                </c:pt>
                <c:pt idx="4059">
                  <c:v>44050.850856481484</c:v>
                </c:pt>
                <c:pt idx="4060">
                  <c:v>44050.85434027778</c:v>
                </c:pt>
                <c:pt idx="4061">
                  <c:v>44050.857789351852</c:v>
                </c:pt>
                <c:pt idx="4062">
                  <c:v>44050.861273148148</c:v>
                </c:pt>
                <c:pt idx="4063">
                  <c:v>44050.864756944444</c:v>
                </c:pt>
                <c:pt idx="4064">
                  <c:v>44050.86822916667</c:v>
                </c:pt>
                <c:pt idx="4065">
                  <c:v>44050.871701388889</c:v>
                </c:pt>
                <c:pt idx="4066">
                  <c:v>44050.875208333331</c:v>
                </c:pt>
                <c:pt idx="4067">
                  <c:v>44050.878657407404</c:v>
                </c:pt>
                <c:pt idx="4068">
                  <c:v>44050.882118055553</c:v>
                </c:pt>
                <c:pt idx="4069">
                  <c:v>44050.885578703703</c:v>
                </c:pt>
                <c:pt idx="4070">
                  <c:v>44050.889074074075</c:v>
                </c:pt>
                <c:pt idx="4071">
                  <c:v>44050.892523148148</c:v>
                </c:pt>
                <c:pt idx="4072">
                  <c:v>44050.896006944444</c:v>
                </c:pt>
                <c:pt idx="4073">
                  <c:v>44050.899467592593</c:v>
                </c:pt>
                <c:pt idx="4074">
                  <c:v>44050.902939814812</c:v>
                </c:pt>
                <c:pt idx="4075">
                  <c:v>44050.906412037039</c:v>
                </c:pt>
                <c:pt idx="4076">
                  <c:v>44050.909895833334</c:v>
                </c:pt>
                <c:pt idx="4077">
                  <c:v>44050.913356481484</c:v>
                </c:pt>
                <c:pt idx="4078">
                  <c:v>44050.916909722226</c:v>
                </c:pt>
                <c:pt idx="4079">
                  <c:v>44050.920300925929</c:v>
                </c:pt>
                <c:pt idx="4080">
                  <c:v>44050.923784722225</c:v>
                </c:pt>
                <c:pt idx="4081">
                  <c:v>44050.927245370367</c:v>
                </c:pt>
                <c:pt idx="4082">
                  <c:v>44050.93074074074</c:v>
                </c:pt>
                <c:pt idx="4083">
                  <c:v>44050.934212962966</c:v>
                </c:pt>
                <c:pt idx="4084">
                  <c:v>44050.937685185185</c:v>
                </c:pt>
                <c:pt idx="4085">
                  <c:v>44050.941145833334</c:v>
                </c:pt>
                <c:pt idx="4086">
                  <c:v>44050.94462962963</c:v>
                </c:pt>
                <c:pt idx="4087">
                  <c:v>44050.948113425926</c:v>
                </c:pt>
                <c:pt idx="4088">
                  <c:v>44050.951562499999</c:v>
                </c:pt>
                <c:pt idx="4089">
                  <c:v>44050.955046296294</c:v>
                </c:pt>
                <c:pt idx="4090">
                  <c:v>44050.958599537036</c:v>
                </c:pt>
                <c:pt idx="4091">
                  <c:v>44050.96197916667</c:v>
                </c:pt>
                <c:pt idx="4092">
                  <c:v>44050.965462962966</c:v>
                </c:pt>
                <c:pt idx="4093">
                  <c:v>44050.968900462962</c:v>
                </c:pt>
                <c:pt idx="4094">
                  <c:v>44050.972407407404</c:v>
                </c:pt>
                <c:pt idx="4095">
                  <c:v>44050.975856481484</c:v>
                </c:pt>
                <c:pt idx="4096">
                  <c:v>44050.979328703703</c:v>
                </c:pt>
                <c:pt idx="4097">
                  <c:v>44050.982800925929</c:v>
                </c:pt>
                <c:pt idx="4098">
                  <c:v>44050.986284722225</c:v>
                </c:pt>
                <c:pt idx="4099">
                  <c:v>44050.989745370367</c:v>
                </c:pt>
                <c:pt idx="4100">
                  <c:v>44050.99322916667</c:v>
                </c:pt>
                <c:pt idx="4101">
                  <c:v>44050.996701388889</c:v>
                </c:pt>
                <c:pt idx="4102">
                  <c:v>44051.000289351854</c:v>
                </c:pt>
                <c:pt idx="4103">
                  <c:v>44051.003645833334</c:v>
                </c:pt>
                <c:pt idx="4104">
                  <c:v>44051.00712962963</c:v>
                </c:pt>
                <c:pt idx="4105">
                  <c:v>44051.010578703703</c:v>
                </c:pt>
                <c:pt idx="4106">
                  <c:v>44051.014062499999</c:v>
                </c:pt>
                <c:pt idx="4107">
                  <c:v>44051.017523148148</c:v>
                </c:pt>
                <c:pt idx="4108">
                  <c:v>44051.020995370367</c:v>
                </c:pt>
                <c:pt idx="4109">
                  <c:v>44051.024467592593</c:v>
                </c:pt>
                <c:pt idx="4110">
                  <c:v>44051.027962962966</c:v>
                </c:pt>
                <c:pt idx="4111">
                  <c:v>44051.031423611108</c:v>
                </c:pt>
                <c:pt idx="4112">
                  <c:v>44051.034907407404</c:v>
                </c:pt>
                <c:pt idx="4113">
                  <c:v>44051.038402777776</c:v>
                </c:pt>
                <c:pt idx="4114">
                  <c:v>44051.041898148149</c:v>
                </c:pt>
                <c:pt idx="4115">
                  <c:v>44051.045324074075</c:v>
                </c:pt>
                <c:pt idx="4116">
                  <c:v>44051.048761574071</c:v>
                </c:pt>
                <c:pt idx="4117">
                  <c:v>44051.052245370367</c:v>
                </c:pt>
                <c:pt idx="4118">
                  <c:v>44051.05574074074</c:v>
                </c:pt>
                <c:pt idx="4119">
                  <c:v>44051.059178240743</c:v>
                </c:pt>
                <c:pt idx="4120">
                  <c:v>44051.062673611108</c:v>
                </c:pt>
                <c:pt idx="4121">
                  <c:v>44051.066122685188</c:v>
                </c:pt>
                <c:pt idx="4122">
                  <c:v>44051.069618055553</c:v>
                </c:pt>
                <c:pt idx="4123">
                  <c:v>44051.073078703703</c:v>
                </c:pt>
                <c:pt idx="4124">
                  <c:v>44051.076550925929</c:v>
                </c:pt>
                <c:pt idx="4125">
                  <c:v>44051.080034722225</c:v>
                </c:pt>
                <c:pt idx="4126">
                  <c:v>44051.083553240744</c:v>
                </c:pt>
                <c:pt idx="4127">
                  <c:v>44051.08697916667</c:v>
                </c:pt>
                <c:pt idx="4128">
                  <c:v>44051.090428240743</c:v>
                </c:pt>
                <c:pt idx="4129">
                  <c:v>44051.093900462962</c:v>
                </c:pt>
                <c:pt idx="4130">
                  <c:v>44051.097384259258</c:v>
                </c:pt>
                <c:pt idx="4131">
                  <c:v>44051.10083333333</c:v>
                </c:pt>
                <c:pt idx="4132">
                  <c:v>44051.104317129626</c:v>
                </c:pt>
                <c:pt idx="4133">
                  <c:v>44051.107800925929</c:v>
                </c:pt>
                <c:pt idx="4134">
                  <c:v>44051.111284722225</c:v>
                </c:pt>
                <c:pt idx="4135">
                  <c:v>44051.114745370367</c:v>
                </c:pt>
                <c:pt idx="4136">
                  <c:v>44051.11822916667</c:v>
                </c:pt>
                <c:pt idx="4137">
                  <c:v>44051.121701388889</c:v>
                </c:pt>
                <c:pt idx="4138">
                  <c:v>44051.1252662037</c:v>
                </c:pt>
                <c:pt idx="4139">
                  <c:v>44051.128634259258</c:v>
                </c:pt>
                <c:pt idx="4140">
                  <c:v>44051.132118055553</c:v>
                </c:pt>
                <c:pt idx="4141">
                  <c:v>44051.13559027778</c:v>
                </c:pt>
                <c:pt idx="4142">
                  <c:v>44051.139039351852</c:v>
                </c:pt>
                <c:pt idx="4143">
                  <c:v>44051.142534722225</c:v>
                </c:pt>
                <c:pt idx="4144">
                  <c:v>44051.146006944444</c:v>
                </c:pt>
                <c:pt idx="4145">
                  <c:v>44051.149467592593</c:v>
                </c:pt>
                <c:pt idx="4146">
                  <c:v>44051.152962962966</c:v>
                </c:pt>
                <c:pt idx="4147">
                  <c:v>44051.156423611108</c:v>
                </c:pt>
                <c:pt idx="4148">
                  <c:v>44051.159895833334</c:v>
                </c:pt>
                <c:pt idx="4149">
                  <c:v>44051.163368055553</c:v>
                </c:pt>
                <c:pt idx="4150">
                  <c:v>44051.166967592595</c:v>
                </c:pt>
                <c:pt idx="4151">
                  <c:v>44051.170312499999</c:v>
                </c:pt>
                <c:pt idx="4152">
                  <c:v>44051.173784722225</c:v>
                </c:pt>
                <c:pt idx="4153">
                  <c:v>44051.177245370367</c:v>
                </c:pt>
                <c:pt idx="4154">
                  <c:v>44051.18072916667</c:v>
                </c:pt>
                <c:pt idx="4155">
                  <c:v>44051.184189814812</c:v>
                </c:pt>
                <c:pt idx="4156">
                  <c:v>44051.187673611108</c:v>
                </c:pt>
                <c:pt idx="4157">
                  <c:v>44051.191134259258</c:v>
                </c:pt>
                <c:pt idx="4158">
                  <c:v>44051.194606481484</c:v>
                </c:pt>
                <c:pt idx="4159">
                  <c:v>44051.198101851849</c:v>
                </c:pt>
                <c:pt idx="4160">
                  <c:v>44051.201550925929</c:v>
                </c:pt>
                <c:pt idx="4161">
                  <c:v>44051.205034722225</c:v>
                </c:pt>
                <c:pt idx="4162">
                  <c:v>44051.208564814813</c:v>
                </c:pt>
                <c:pt idx="4163">
                  <c:v>44051.211967592593</c:v>
                </c:pt>
                <c:pt idx="4164">
                  <c:v>44051.215428240743</c:v>
                </c:pt>
                <c:pt idx="4165">
                  <c:v>44051.218912037039</c:v>
                </c:pt>
                <c:pt idx="4166">
                  <c:v>44051.222453703704</c:v>
                </c:pt>
                <c:pt idx="4167">
                  <c:v>44051.225856481484</c:v>
                </c:pt>
                <c:pt idx="4168">
                  <c:v>44051.229328703703</c:v>
                </c:pt>
                <c:pt idx="4169">
                  <c:v>44051.232800925929</c:v>
                </c:pt>
                <c:pt idx="4170">
                  <c:v>44051.236273148148</c:v>
                </c:pt>
                <c:pt idx="4171">
                  <c:v>44051.239745370367</c:v>
                </c:pt>
                <c:pt idx="4172">
                  <c:v>44051.243217592593</c:v>
                </c:pt>
                <c:pt idx="4173">
                  <c:v>44051.246701388889</c:v>
                </c:pt>
                <c:pt idx="4174">
                  <c:v>44051.250231481485</c:v>
                </c:pt>
                <c:pt idx="4175">
                  <c:v>44051.253634259258</c:v>
                </c:pt>
                <c:pt idx="4176">
                  <c:v>44051.257118055553</c:v>
                </c:pt>
                <c:pt idx="4177">
                  <c:v>44051.26059027778</c:v>
                </c:pt>
                <c:pt idx="4178">
                  <c:v>44051.264062499999</c:v>
                </c:pt>
                <c:pt idx="4179">
                  <c:v>44051.267523148148</c:v>
                </c:pt>
                <c:pt idx="4180">
                  <c:v>44051.271018518521</c:v>
                </c:pt>
                <c:pt idx="4181">
                  <c:v>44051.274467592593</c:v>
                </c:pt>
                <c:pt idx="4182">
                  <c:v>44051.277951388889</c:v>
                </c:pt>
                <c:pt idx="4183">
                  <c:v>44051.281423611108</c:v>
                </c:pt>
                <c:pt idx="4184">
                  <c:v>44051.284895833334</c:v>
                </c:pt>
                <c:pt idx="4185">
                  <c:v>44051.288368055553</c:v>
                </c:pt>
                <c:pt idx="4186">
                  <c:v>44051.291886574072</c:v>
                </c:pt>
                <c:pt idx="4187">
                  <c:v>44051.295289351852</c:v>
                </c:pt>
                <c:pt idx="4188">
                  <c:v>44051.298784722225</c:v>
                </c:pt>
                <c:pt idx="4189">
                  <c:v>44051.302245370367</c:v>
                </c:pt>
                <c:pt idx="4190">
                  <c:v>44051.30574074074</c:v>
                </c:pt>
                <c:pt idx="4191">
                  <c:v>44051.309201388889</c:v>
                </c:pt>
                <c:pt idx="4192">
                  <c:v>44051.312673611108</c:v>
                </c:pt>
                <c:pt idx="4193">
                  <c:v>44051.316134259258</c:v>
                </c:pt>
                <c:pt idx="4194">
                  <c:v>44051.319606481484</c:v>
                </c:pt>
                <c:pt idx="4195">
                  <c:v>44051.323078703703</c:v>
                </c:pt>
                <c:pt idx="4196">
                  <c:v>44051.326562499999</c:v>
                </c:pt>
                <c:pt idx="4197">
                  <c:v>44051.330034722225</c:v>
                </c:pt>
                <c:pt idx="4198">
                  <c:v>44051.333564814813</c:v>
                </c:pt>
                <c:pt idx="4199">
                  <c:v>44051.336967592593</c:v>
                </c:pt>
                <c:pt idx="4200">
                  <c:v>44051.340451388889</c:v>
                </c:pt>
                <c:pt idx="4201">
                  <c:v>44051.343912037039</c:v>
                </c:pt>
                <c:pt idx="4202">
                  <c:v>44051.347384259258</c:v>
                </c:pt>
                <c:pt idx="4203">
                  <c:v>44051.35087962963</c:v>
                </c:pt>
                <c:pt idx="4204">
                  <c:v>44051.354317129626</c:v>
                </c:pt>
                <c:pt idx="4205">
                  <c:v>44051.357800925929</c:v>
                </c:pt>
                <c:pt idx="4206">
                  <c:v>44051.361273148148</c:v>
                </c:pt>
                <c:pt idx="4207">
                  <c:v>44051.364756944444</c:v>
                </c:pt>
                <c:pt idx="4208">
                  <c:v>44051.36822916667</c:v>
                </c:pt>
                <c:pt idx="4209">
                  <c:v>44051.371701388889</c:v>
                </c:pt>
                <c:pt idx="4210">
                  <c:v>44051.375254629631</c:v>
                </c:pt>
                <c:pt idx="4211">
                  <c:v>44051.378657407404</c:v>
                </c:pt>
                <c:pt idx="4212">
                  <c:v>44051.382106481484</c:v>
                </c:pt>
                <c:pt idx="4213">
                  <c:v>44051.38559027778</c:v>
                </c:pt>
                <c:pt idx="4214">
                  <c:v>44051.389050925929</c:v>
                </c:pt>
                <c:pt idx="4215">
                  <c:v>44051.392534722225</c:v>
                </c:pt>
                <c:pt idx="4216">
                  <c:v>44051.396006944444</c:v>
                </c:pt>
                <c:pt idx="4217">
                  <c:v>44051.39947916667</c:v>
                </c:pt>
                <c:pt idx="4218">
                  <c:v>44051.402951388889</c:v>
                </c:pt>
                <c:pt idx="4219">
                  <c:v>44051.406423611108</c:v>
                </c:pt>
                <c:pt idx="4220">
                  <c:v>44051.409872685188</c:v>
                </c:pt>
                <c:pt idx="4221">
                  <c:v>44051.413368055553</c:v>
                </c:pt>
                <c:pt idx="4222">
                  <c:v>44051.416909722226</c:v>
                </c:pt>
                <c:pt idx="4223">
                  <c:v>44051.420312499999</c:v>
                </c:pt>
                <c:pt idx="4224">
                  <c:v>44051.423773148148</c:v>
                </c:pt>
                <c:pt idx="4225">
                  <c:v>44051.427256944444</c:v>
                </c:pt>
                <c:pt idx="4226">
                  <c:v>44051.43072916667</c:v>
                </c:pt>
                <c:pt idx="4227">
                  <c:v>44051.434189814812</c:v>
                </c:pt>
                <c:pt idx="4228">
                  <c:v>44051.437662037039</c:v>
                </c:pt>
                <c:pt idx="4229">
                  <c:v>44051.441134259258</c:v>
                </c:pt>
                <c:pt idx="4230">
                  <c:v>44051.444618055553</c:v>
                </c:pt>
                <c:pt idx="4231">
                  <c:v>44051.44809027778</c:v>
                </c:pt>
                <c:pt idx="4232">
                  <c:v>44051.451550925929</c:v>
                </c:pt>
                <c:pt idx="4233">
                  <c:v>44051.455034722225</c:v>
                </c:pt>
                <c:pt idx="4234">
                  <c:v>44051.458564814813</c:v>
                </c:pt>
                <c:pt idx="4235">
                  <c:v>44051.46199074074</c:v>
                </c:pt>
                <c:pt idx="4236">
                  <c:v>44051.465555555558</c:v>
                </c:pt>
                <c:pt idx="4237">
                  <c:v>44051.468912037039</c:v>
                </c:pt>
                <c:pt idx="4238">
                  <c:v>44051.472395833334</c:v>
                </c:pt>
                <c:pt idx="4239">
                  <c:v>44051.475856481484</c:v>
                </c:pt>
                <c:pt idx="4240">
                  <c:v>44051.479328703703</c:v>
                </c:pt>
                <c:pt idx="4241">
                  <c:v>44051.48296296296</c:v>
                </c:pt>
                <c:pt idx="4242">
                  <c:v>44051.486296296294</c:v>
                </c:pt>
                <c:pt idx="4243">
                  <c:v>44051.489745370367</c:v>
                </c:pt>
                <c:pt idx="4244">
                  <c:v>44051.49322916667</c:v>
                </c:pt>
                <c:pt idx="4245">
                  <c:v>44051.496701388889</c:v>
                </c:pt>
                <c:pt idx="4246">
                  <c:v>44051.50037037037</c:v>
                </c:pt>
                <c:pt idx="4247">
                  <c:v>44051.503796296296</c:v>
                </c:pt>
                <c:pt idx="4248">
                  <c:v>44051.507106481484</c:v>
                </c:pt>
                <c:pt idx="4249">
                  <c:v>44051.51059027778</c:v>
                </c:pt>
                <c:pt idx="4250">
                  <c:v>44051.514039351852</c:v>
                </c:pt>
                <c:pt idx="4251">
                  <c:v>44051.517511574071</c:v>
                </c:pt>
                <c:pt idx="4252">
                  <c:v>44051.521099537036</c:v>
                </c:pt>
                <c:pt idx="4253">
                  <c:v>44051.524467592593</c:v>
                </c:pt>
                <c:pt idx="4254">
                  <c:v>44051.527974537035</c:v>
                </c:pt>
                <c:pt idx="4255">
                  <c:v>44051.531412037039</c:v>
                </c:pt>
                <c:pt idx="4256">
                  <c:v>44051.534895833334</c:v>
                </c:pt>
                <c:pt idx="4257">
                  <c:v>44051.538402777776</c:v>
                </c:pt>
                <c:pt idx="4258">
                  <c:v>44051.541886574072</c:v>
                </c:pt>
                <c:pt idx="4259">
                  <c:v>44051.545312499999</c:v>
                </c:pt>
                <c:pt idx="4260">
                  <c:v>44051.548773148148</c:v>
                </c:pt>
                <c:pt idx="4261">
                  <c:v>44051.552256944444</c:v>
                </c:pt>
                <c:pt idx="4262">
                  <c:v>44051.55572916667</c:v>
                </c:pt>
                <c:pt idx="4263">
                  <c:v>44051.559212962966</c:v>
                </c:pt>
                <c:pt idx="4264">
                  <c:v>44051.562673611108</c:v>
                </c:pt>
                <c:pt idx="4265">
                  <c:v>44051.566145833334</c:v>
                </c:pt>
                <c:pt idx="4266">
                  <c:v>44051.56962962963</c:v>
                </c:pt>
                <c:pt idx="4267">
                  <c:v>44051.57309027778</c:v>
                </c:pt>
                <c:pt idx="4268">
                  <c:v>44051.576574074075</c:v>
                </c:pt>
                <c:pt idx="4269">
                  <c:v>44051.580034722225</c:v>
                </c:pt>
                <c:pt idx="4270">
                  <c:v>44051.58357638889</c:v>
                </c:pt>
                <c:pt idx="4271">
                  <c:v>44051.586967592593</c:v>
                </c:pt>
                <c:pt idx="4272">
                  <c:v>44051.590451388889</c:v>
                </c:pt>
                <c:pt idx="4273">
                  <c:v>44051.593923611108</c:v>
                </c:pt>
                <c:pt idx="4274">
                  <c:v>44051.597395833334</c:v>
                </c:pt>
                <c:pt idx="4275">
                  <c:v>44051.600856481484</c:v>
                </c:pt>
                <c:pt idx="4276">
                  <c:v>44051.60434027778</c:v>
                </c:pt>
                <c:pt idx="4277">
                  <c:v>44051.607800925929</c:v>
                </c:pt>
                <c:pt idx="4278">
                  <c:v>44051.611261574071</c:v>
                </c:pt>
                <c:pt idx="4279">
                  <c:v>44051.614745370367</c:v>
                </c:pt>
                <c:pt idx="4280">
                  <c:v>44051.61824074074</c:v>
                </c:pt>
                <c:pt idx="4281">
                  <c:v>44051.621689814812</c:v>
                </c:pt>
                <c:pt idx="4282">
                  <c:v>44051.625219907408</c:v>
                </c:pt>
                <c:pt idx="4283">
                  <c:v>44051.628645833334</c:v>
                </c:pt>
                <c:pt idx="4284">
                  <c:v>44051.632118055553</c:v>
                </c:pt>
                <c:pt idx="4285">
                  <c:v>44051.635578703703</c:v>
                </c:pt>
                <c:pt idx="4286">
                  <c:v>44051.639062499999</c:v>
                </c:pt>
                <c:pt idx="4287">
                  <c:v>44051.642546296294</c:v>
                </c:pt>
                <c:pt idx="4288">
                  <c:v>44051.646018518521</c:v>
                </c:pt>
                <c:pt idx="4289">
                  <c:v>44051.649467592593</c:v>
                </c:pt>
                <c:pt idx="4290">
                  <c:v>44051.652939814812</c:v>
                </c:pt>
                <c:pt idx="4291">
                  <c:v>44051.656412037039</c:v>
                </c:pt>
                <c:pt idx="4292">
                  <c:v>44051.659895833334</c:v>
                </c:pt>
                <c:pt idx="4293">
                  <c:v>44051.663356481484</c:v>
                </c:pt>
                <c:pt idx="4294">
                  <c:v>44051.666875000003</c:v>
                </c:pt>
                <c:pt idx="4295">
                  <c:v>44051.670312499999</c:v>
                </c:pt>
                <c:pt idx="4296">
                  <c:v>44051.673773148148</c:v>
                </c:pt>
                <c:pt idx="4297">
                  <c:v>44051.677245370367</c:v>
                </c:pt>
                <c:pt idx="4298">
                  <c:v>44051.68072916667</c:v>
                </c:pt>
                <c:pt idx="4299">
                  <c:v>44051.684189814812</c:v>
                </c:pt>
                <c:pt idx="4300">
                  <c:v>44051.687673611108</c:v>
                </c:pt>
                <c:pt idx="4301">
                  <c:v>44051.691145833334</c:v>
                </c:pt>
                <c:pt idx="4302">
                  <c:v>44051.694618055553</c:v>
                </c:pt>
                <c:pt idx="4303">
                  <c:v>44051.698078703703</c:v>
                </c:pt>
                <c:pt idx="4304">
                  <c:v>44051.701550925929</c:v>
                </c:pt>
                <c:pt idx="4305">
                  <c:v>44051.705046296294</c:v>
                </c:pt>
                <c:pt idx="4306">
                  <c:v>44051.708553240744</c:v>
                </c:pt>
                <c:pt idx="4307">
                  <c:v>44051.71197916667</c:v>
                </c:pt>
                <c:pt idx="4308">
                  <c:v>44051.715439814812</c:v>
                </c:pt>
                <c:pt idx="4309">
                  <c:v>44051.718912037039</c:v>
                </c:pt>
                <c:pt idx="4310">
                  <c:v>44051.722395833334</c:v>
                </c:pt>
                <c:pt idx="4311">
                  <c:v>44051.72587962963</c:v>
                </c:pt>
                <c:pt idx="4312">
                  <c:v>44051.729328703703</c:v>
                </c:pt>
                <c:pt idx="4313">
                  <c:v>44051.732789351852</c:v>
                </c:pt>
                <c:pt idx="4314">
                  <c:v>44051.736273148148</c:v>
                </c:pt>
                <c:pt idx="4315">
                  <c:v>44051.739745370367</c:v>
                </c:pt>
                <c:pt idx="4316">
                  <c:v>44051.74322916667</c:v>
                </c:pt>
                <c:pt idx="4317">
                  <c:v>44051.746689814812</c:v>
                </c:pt>
                <c:pt idx="4318">
                  <c:v>44051.750208333331</c:v>
                </c:pt>
                <c:pt idx="4319">
                  <c:v>44051.753634259258</c:v>
                </c:pt>
                <c:pt idx="4320">
                  <c:v>44051.757106481484</c:v>
                </c:pt>
                <c:pt idx="4321">
                  <c:v>44051.760578703703</c:v>
                </c:pt>
                <c:pt idx="4322">
                  <c:v>44051.764062499999</c:v>
                </c:pt>
                <c:pt idx="4323">
                  <c:v>44051.767534722225</c:v>
                </c:pt>
                <c:pt idx="4324">
                  <c:v>44051.770995370367</c:v>
                </c:pt>
                <c:pt idx="4325">
                  <c:v>44051.774467592593</c:v>
                </c:pt>
                <c:pt idx="4326">
                  <c:v>44051.777951388889</c:v>
                </c:pt>
                <c:pt idx="4327">
                  <c:v>44051.781423611108</c:v>
                </c:pt>
                <c:pt idx="4328">
                  <c:v>44051.784884259258</c:v>
                </c:pt>
                <c:pt idx="4329">
                  <c:v>44051.788356481484</c:v>
                </c:pt>
                <c:pt idx="4330">
                  <c:v>44051.791875000003</c:v>
                </c:pt>
                <c:pt idx="4331">
                  <c:v>44051.795312499999</c:v>
                </c:pt>
                <c:pt idx="4332">
                  <c:v>44051.798773148148</c:v>
                </c:pt>
                <c:pt idx="4333">
                  <c:v>44051.802268518521</c:v>
                </c:pt>
                <c:pt idx="4334">
                  <c:v>44051.80574074074</c:v>
                </c:pt>
                <c:pt idx="4335">
                  <c:v>44051.809178240743</c:v>
                </c:pt>
                <c:pt idx="4336">
                  <c:v>44051.812662037039</c:v>
                </c:pt>
                <c:pt idx="4337">
                  <c:v>44051.816145833334</c:v>
                </c:pt>
                <c:pt idx="4338">
                  <c:v>44051.819618055553</c:v>
                </c:pt>
                <c:pt idx="4339">
                  <c:v>44051.823078703703</c:v>
                </c:pt>
                <c:pt idx="4340">
                  <c:v>44051.826562499999</c:v>
                </c:pt>
                <c:pt idx="4341">
                  <c:v>44051.830046296294</c:v>
                </c:pt>
                <c:pt idx="4342">
                  <c:v>44051.833541666667</c:v>
                </c:pt>
                <c:pt idx="4343">
                  <c:v>44051.836967592593</c:v>
                </c:pt>
                <c:pt idx="4344">
                  <c:v>44051.840451388889</c:v>
                </c:pt>
                <c:pt idx="4345">
                  <c:v>44051.843912037039</c:v>
                </c:pt>
                <c:pt idx="4346">
                  <c:v>44051.847372685188</c:v>
                </c:pt>
                <c:pt idx="4347">
                  <c:v>44051.850856481484</c:v>
                </c:pt>
                <c:pt idx="4348">
                  <c:v>44051.854328703703</c:v>
                </c:pt>
                <c:pt idx="4349">
                  <c:v>44051.857800925929</c:v>
                </c:pt>
                <c:pt idx="4350">
                  <c:v>44051.861273148148</c:v>
                </c:pt>
                <c:pt idx="4351">
                  <c:v>44051.864745370367</c:v>
                </c:pt>
                <c:pt idx="4352">
                  <c:v>44051.86822916667</c:v>
                </c:pt>
                <c:pt idx="4353">
                  <c:v>44051.871701388889</c:v>
                </c:pt>
                <c:pt idx="4354">
                  <c:v>44051.875208333331</c:v>
                </c:pt>
                <c:pt idx="4355">
                  <c:v>44051.878634259258</c:v>
                </c:pt>
                <c:pt idx="4356">
                  <c:v>44051.882106481484</c:v>
                </c:pt>
                <c:pt idx="4357">
                  <c:v>44051.88559027778</c:v>
                </c:pt>
                <c:pt idx="4358">
                  <c:v>44051.889039351852</c:v>
                </c:pt>
                <c:pt idx="4359">
                  <c:v>44051.892511574071</c:v>
                </c:pt>
                <c:pt idx="4360">
                  <c:v>44051.895995370367</c:v>
                </c:pt>
                <c:pt idx="4361">
                  <c:v>44051.899467592593</c:v>
                </c:pt>
                <c:pt idx="4362">
                  <c:v>44051.902951388889</c:v>
                </c:pt>
                <c:pt idx="4363">
                  <c:v>44051.906423611108</c:v>
                </c:pt>
                <c:pt idx="4364">
                  <c:v>44051.909884259258</c:v>
                </c:pt>
                <c:pt idx="4365">
                  <c:v>44051.913391203707</c:v>
                </c:pt>
                <c:pt idx="4366">
                  <c:v>44051.916886574072</c:v>
                </c:pt>
                <c:pt idx="4367">
                  <c:v>44051.920289351852</c:v>
                </c:pt>
                <c:pt idx="4368">
                  <c:v>44051.923773148148</c:v>
                </c:pt>
                <c:pt idx="4369">
                  <c:v>44051.927256944444</c:v>
                </c:pt>
                <c:pt idx="4370">
                  <c:v>44051.93072916667</c:v>
                </c:pt>
                <c:pt idx="4371">
                  <c:v>44051.934189814812</c:v>
                </c:pt>
                <c:pt idx="4372">
                  <c:v>44051.937662037039</c:v>
                </c:pt>
                <c:pt idx="4373">
                  <c:v>44051.941134259258</c:v>
                </c:pt>
                <c:pt idx="4374">
                  <c:v>44051.94462962963</c:v>
                </c:pt>
                <c:pt idx="4375">
                  <c:v>44051.948078703703</c:v>
                </c:pt>
                <c:pt idx="4376">
                  <c:v>44051.951550925929</c:v>
                </c:pt>
                <c:pt idx="4377">
                  <c:v>44051.955034722225</c:v>
                </c:pt>
                <c:pt idx="4378">
                  <c:v>44051.958553240744</c:v>
                </c:pt>
                <c:pt idx="4379">
                  <c:v>44051.96197916667</c:v>
                </c:pt>
                <c:pt idx="4380">
                  <c:v>44051.965439814812</c:v>
                </c:pt>
                <c:pt idx="4381">
                  <c:v>44051.968912037039</c:v>
                </c:pt>
                <c:pt idx="4382">
                  <c:v>44051.972384259258</c:v>
                </c:pt>
                <c:pt idx="4383">
                  <c:v>44051.975868055553</c:v>
                </c:pt>
                <c:pt idx="4384">
                  <c:v>44051.97934027778</c:v>
                </c:pt>
                <c:pt idx="4385">
                  <c:v>44051.982812499999</c:v>
                </c:pt>
                <c:pt idx="4386">
                  <c:v>44051.986273148148</c:v>
                </c:pt>
                <c:pt idx="4387">
                  <c:v>44051.989733796298</c:v>
                </c:pt>
                <c:pt idx="4388">
                  <c:v>44051.99322916667</c:v>
                </c:pt>
                <c:pt idx="4389">
                  <c:v>44051.996701388889</c:v>
                </c:pt>
                <c:pt idx="4390">
                  <c:v>44052.000231481485</c:v>
                </c:pt>
                <c:pt idx="4391">
                  <c:v>44052.003634259258</c:v>
                </c:pt>
                <c:pt idx="4392">
                  <c:v>44052.007106481484</c:v>
                </c:pt>
                <c:pt idx="4393">
                  <c:v>44052.01059027778</c:v>
                </c:pt>
                <c:pt idx="4394">
                  <c:v>44052.014050925929</c:v>
                </c:pt>
                <c:pt idx="4395">
                  <c:v>44052.017534722225</c:v>
                </c:pt>
                <c:pt idx="4396">
                  <c:v>44052.021006944444</c:v>
                </c:pt>
                <c:pt idx="4397">
                  <c:v>44052.024467592593</c:v>
                </c:pt>
                <c:pt idx="4398">
                  <c:v>44052.027951388889</c:v>
                </c:pt>
                <c:pt idx="4399">
                  <c:v>44052.031423611108</c:v>
                </c:pt>
                <c:pt idx="4400">
                  <c:v>44052.034884259258</c:v>
                </c:pt>
                <c:pt idx="4401">
                  <c:v>44052.038368055553</c:v>
                </c:pt>
                <c:pt idx="4402">
                  <c:v>44052.041898148149</c:v>
                </c:pt>
                <c:pt idx="4403">
                  <c:v>44052.045300925929</c:v>
                </c:pt>
                <c:pt idx="4404">
                  <c:v>44052.048773148148</c:v>
                </c:pt>
                <c:pt idx="4405">
                  <c:v>44052.052245370367</c:v>
                </c:pt>
                <c:pt idx="4406">
                  <c:v>44052.055717592593</c:v>
                </c:pt>
                <c:pt idx="4407">
                  <c:v>44052.059189814812</c:v>
                </c:pt>
                <c:pt idx="4408">
                  <c:v>44052.062650462962</c:v>
                </c:pt>
                <c:pt idx="4409">
                  <c:v>44052.066122685188</c:v>
                </c:pt>
                <c:pt idx="4410">
                  <c:v>44052.069606481484</c:v>
                </c:pt>
                <c:pt idx="4411">
                  <c:v>44052.073078703703</c:v>
                </c:pt>
                <c:pt idx="4412">
                  <c:v>44052.076539351852</c:v>
                </c:pt>
                <c:pt idx="4413">
                  <c:v>44052.080023148148</c:v>
                </c:pt>
                <c:pt idx="4414">
                  <c:v>44052.083553240744</c:v>
                </c:pt>
                <c:pt idx="4415">
                  <c:v>44052.086967592593</c:v>
                </c:pt>
                <c:pt idx="4416">
                  <c:v>44052.090439814812</c:v>
                </c:pt>
                <c:pt idx="4417">
                  <c:v>44052.093912037039</c:v>
                </c:pt>
                <c:pt idx="4418">
                  <c:v>44052.097384259258</c:v>
                </c:pt>
                <c:pt idx="4419">
                  <c:v>44052.100868055553</c:v>
                </c:pt>
                <c:pt idx="4420">
                  <c:v>44052.104328703703</c:v>
                </c:pt>
                <c:pt idx="4421">
                  <c:v>44052.107800925929</c:v>
                </c:pt>
                <c:pt idx="4422">
                  <c:v>44052.111273148148</c:v>
                </c:pt>
                <c:pt idx="4423">
                  <c:v>44052.114756944444</c:v>
                </c:pt>
                <c:pt idx="4424">
                  <c:v>44052.11822916667</c:v>
                </c:pt>
                <c:pt idx="4425">
                  <c:v>44052.121701388889</c:v>
                </c:pt>
                <c:pt idx="4426">
                  <c:v>44052.125231481485</c:v>
                </c:pt>
                <c:pt idx="4427">
                  <c:v>44052.128634259258</c:v>
                </c:pt>
                <c:pt idx="4428">
                  <c:v>44052.132106481484</c:v>
                </c:pt>
                <c:pt idx="4429">
                  <c:v>44052.13559027778</c:v>
                </c:pt>
                <c:pt idx="4430">
                  <c:v>44052.139062499999</c:v>
                </c:pt>
                <c:pt idx="4431">
                  <c:v>44052.142534722225</c:v>
                </c:pt>
                <c:pt idx="4432">
                  <c:v>44052.145995370367</c:v>
                </c:pt>
                <c:pt idx="4433">
                  <c:v>44052.14947916667</c:v>
                </c:pt>
                <c:pt idx="4434">
                  <c:v>44052.152962962966</c:v>
                </c:pt>
                <c:pt idx="4435">
                  <c:v>44052.156423611108</c:v>
                </c:pt>
                <c:pt idx="4436">
                  <c:v>44052.159895833334</c:v>
                </c:pt>
                <c:pt idx="4437">
                  <c:v>44052.16337962963</c:v>
                </c:pt>
                <c:pt idx="4438">
                  <c:v>44052.166909722226</c:v>
                </c:pt>
                <c:pt idx="4439">
                  <c:v>44052.170300925929</c:v>
                </c:pt>
                <c:pt idx="4440">
                  <c:v>44052.173796296294</c:v>
                </c:pt>
                <c:pt idx="4441">
                  <c:v>44052.177245370367</c:v>
                </c:pt>
                <c:pt idx="4442">
                  <c:v>44052.18074074074</c:v>
                </c:pt>
                <c:pt idx="4443">
                  <c:v>44052.184189814812</c:v>
                </c:pt>
                <c:pt idx="4444">
                  <c:v>44052.187673611108</c:v>
                </c:pt>
                <c:pt idx="4445">
                  <c:v>44052.191122685188</c:v>
                </c:pt>
                <c:pt idx="4446">
                  <c:v>44052.194606481484</c:v>
                </c:pt>
                <c:pt idx="4447">
                  <c:v>44052.198078703703</c:v>
                </c:pt>
                <c:pt idx="4448">
                  <c:v>44052.201539351852</c:v>
                </c:pt>
                <c:pt idx="4449">
                  <c:v>44052.205046296294</c:v>
                </c:pt>
                <c:pt idx="4450">
                  <c:v>44052.208553240744</c:v>
                </c:pt>
                <c:pt idx="4451">
                  <c:v>44052.211967592593</c:v>
                </c:pt>
                <c:pt idx="4452">
                  <c:v>44052.215439814812</c:v>
                </c:pt>
                <c:pt idx="4453">
                  <c:v>44052.218923611108</c:v>
                </c:pt>
                <c:pt idx="4454">
                  <c:v>44052.22247685185</c:v>
                </c:pt>
                <c:pt idx="4455">
                  <c:v>44052.225856481484</c:v>
                </c:pt>
                <c:pt idx="4456">
                  <c:v>44052.22934027778</c:v>
                </c:pt>
                <c:pt idx="4457">
                  <c:v>44052.232800925929</c:v>
                </c:pt>
                <c:pt idx="4458">
                  <c:v>44052.236261574071</c:v>
                </c:pt>
                <c:pt idx="4459">
                  <c:v>44052.239745370367</c:v>
                </c:pt>
                <c:pt idx="4460">
                  <c:v>44052.243217592593</c:v>
                </c:pt>
                <c:pt idx="4461">
                  <c:v>44052.246724537035</c:v>
                </c:pt>
                <c:pt idx="4462">
                  <c:v>44052.250231481485</c:v>
                </c:pt>
                <c:pt idx="4463">
                  <c:v>44052.253657407404</c:v>
                </c:pt>
                <c:pt idx="4464">
                  <c:v>44052.257118055553</c:v>
                </c:pt>
                <c:pt idx="4465">
                  <c:v>44052.26059027778</c:v>
                </c:pt>
                <c:pt idx="4466">
                  <c:v>44052.264074074075</c:v>
                </c:pt>
                <c:pt idx="4467">
                  <c:v>44052.267534722225</c:v>
                </c:pt>
                <c:pt idx="4468">
                  <c:v>44052.270995370367</c:v>
                </c:pt>
                <c:pt idx="4469">
                  <c:v>44052.274467592593</c:v>
                </c:pt>
                <c:pt idx="4470">
                  <c:v>44052.277939814812</c:v>
                </c:pt>
                <c:pt idx="4471">
                  <c:v>44052.281377314815</c:v>
                </c:pt>
                <c:pt idx="4472">
                  <c:v>44052.284861111111</c:v>
                </c:pt>
                <c:pt idx="4473">
                  <c:v>44052.28833333333</c:v>
                </c:pt>
                <c:pt idx="4474">
                  <c:v>44052.291851851849</c:v>
                </c:pt>
                <c:pt idx="4475">
                  <c:v>44052.295266203706</c:v>
                </c:pt>
                <c:pt idx="4476">
                  <c:v>44052.298738425925</c:v>
                </c:pt>
                <c:pt idx="4477">
                  <c:v>44052.302210648151</c:v>
                </c:pt>
                <c:pt idx="4478">
                  <c:v>44052.30568287037</c:v>
                </c:pt>
                <c:pt idx="4479">
                  <c:v>44052.309155092589</c:v>
                </c:pt>
                <c:pt idx="4480">
                  <c:v>44052.312627314815</c:v>
                </c:pt>
                <c:pt idx="4481">
                  <c:v>44052.316111111111</c:v>
                </c:pt>
                <c:pt idx="4482">
                  <c:v>44052.319571759261</c:v>
                </c:pt>
                <c:pt idx="4483">
                  <c:v>44052.32304398148</c:v>
                </c:pt>
                <c:pt idx="4484">
                  <c:v>44052.326516203706</c:v>
                </c:pt>
                <c:pt idx="4485">
                  <c:v>44052.33</c:v>
                </c:pt>
                <c:pt idx="4486">
                  <c:v>44052.333506944444</c:v>
                </c:pt>
                <c:pt idx="4487">
                  <c:v>44052.336921296293</c:v>
                </c:pt>
                <c:pt idx="4488">
                  <c:v>44052.340405092589</c:v>
                </c:pt>
                <c:pt idx="4489">
                  <c:v>44052.343877314815</c:v>
                </c:pt>
                <c:pt idx="4490">
                  <c:v>44052.347349537034</c:v>
                </c:pt>
                <c:pt idx="4491">
                  <c:v>44052.350856481484</c:v>
                </c:pt>
                <c:pt idx="4492">
                  <c:v>44052.354328703703</c:v>
                </c:pt>
                <c:pt idx="4493">
                  <c:v>44052.357800925929</c:v>
                </c:pt>
                <c:pt idx="4494">
                  <c:v>44052.361273148148</c:v>
                </c:pt>
                <c:pt idx="4495">
                  <c:v>44052.364745370367</c:v>
                </c:pt>
                <c:pt idx="4496">
                  <c:v>44052.368206018517</c:v>
                </c:pt>
                <c:pt idx="4497">
                  <c:v>44052.371701388889</c:v>
                </c:pt>
                <c:pt idx="4498">
                  <c:v>44052.375219907408</c:v>
                </c:pt>
                <c:pt idx="4499">
                  <c:v>44052.378634259258</c:v>
                </c:pt>
                <c:pt idx="4500">
                  <c:v>44052.382106481484</c:v>
                </c:pt>
                <c:pt idx="4501">
                  <c:v>44052.38559027778</c:v>
                </c:pt>
                <c:pt idx="4502">
                  <c:v>44052.389050925929</c:v>
                </c:pt>
                <c:pt idx="4503">
                  <c:v>44052.392534722225</c:v>
                </c:pt>
                <c:pt idx="4504">
                  <c:v>44052.396006944444</c:v>
                </c:pt>
                <c:pt idx="4505">
                  <c:v>44052.39947916667</c:v>
                </c:pt>
                <c:pt idx="4506">
                  <c:v>44052.402962962966</c:v>
                </c:pt>
                <c:pt idx="4507">
                  <c:v>44052.406412037039</c:v>
                </c:pt>
                <c:pt idx="4508">
                  <c:v>44052.409907407404</c:v>
                </c:pt>
                <c:pt idx="4509">
                  <c:v>44052.413368055553</c:v>
                </c:pt>
                <c:pt idx="4510">
                  <c:v>44052.416898148149</c:v>
                </c:pt>
                <c:pt idx="4511">
                  <c:v>44052.420312499999</c:v>
                </c:pt>
                <c:pt idx="4512">
                  <c:v>44052.423796296294</c:v>
                </c:pt>
                <c:pt idx="4513">
                  <c:v>44052.427256944444</c:v>
                </c:pt>
                <c:pt idx="4514">
                  <c:v>44052.430717592593</c:v>
                </c:pt>
                <c:pt idx="4515">
                  <c:v>44052.434178240743</c:v>
                </c:pt>
                <c:pt idx="4516">
                  <c:v>44052.437662037039</c:v>
                </c:pt>
                <c:pt idx="4517">
                  <c:v>44052.441134259258</c:v>
                </c:pt>
                <c:pt idx="4518">
                  <c:v>44052.444606481484</c:v>
                </c:pt>
                <c:pt idx="4519">
                  <c:v>44052.44809027778</c:v>
                </c:pt>
                <c:pt idx="4520">
                  <c:v>44052.451562499999</c:v>
                </c:pt>
                <c:pt idx="4521">
                  <c:v>44052.455034722225</c:v>
                </c:pt>
                <c:pt idx="4522">
                  <c:v>44052.458553240744</c:v>
                </c:pt>
                <c:pt idx="4523">
                  <c:v>44052.46199074074</c:v>
                </c:pt>
                <c:pt idx="4524">
                  <c:v>44052.465439814812</c:v>
                </c:pt>
                <c:pt idx="4525">
                  <c:v>44052.468923611108</c:v>
                </c:pt>
                <c:pt idx="4526">
                  <c:v>44052.472384259258</c:v>
                </c:pt>
                <c:pt idx="4527">
                  <c:v>44052.475972222222</c:v>
                </c:pt>
                <c:pt idx="4528">
                  <c:v>44052.479351851849</c:v>
                </c:pt>
                <c:pt idx="4529">
                  <c:v>44052.482812499999</c:v>
                </c:pt>
                <c:pt idx="4530">
                  <c:v>44052.486284722225</c:v>
                </c:pt>
                <c:pt idx="4531">
                  <c:v>44052.489745370367</c:v>
                </c:pt>
                <c:pt idx="4532">
                  <c:v>44052.493217592593</c:v>
                </c:pt>
                <c:pt idx="4533">
                  <c:v>44052.496828703705</c:v>
                </c:pt>
                <c:pt idx="4534">
                  <c:v>44052.500393518516</c:v>
                </c:pt>
                <c:pt idx="4535">
                  <c:v>44052.503645833334</c:v>
                </c:pt>
                <c:pt idx="4536">
                  <c:v>44052.507106481484</c:v>
                </c:pt>
                <c:pt idx="4537">
                  <c:v>44052.510578703703</c:v>
                </c:pt>
                <c:pt idx="4538">
                  <c:v>44052.514050925929</c:v>
                </c:pt>
                <c:pt idx="4539">
                  <c:v>44052.517534722225</c:v>
                </c:pt>
                <c:pt idx="4540">
                  <c:v>44052.521157407406</c:v>
                </c:pt>
                <c:pt idx="4541">
                  <c:v>44052.524456018517</c:v>
                </c:pt>
                <c:pt idx="4542">
                  <c:v>44052.527951388889</c:v>
                </c:pt>
                <c:pt idx="4543">
                  <c:v>44052.531423611108</c:v>
                </c:pt>
                <c:pt idx="4544">
                  <c:v>44052.534884259258</c:v>
                </c:pt>
                <c:pt idx="4545">
                  <c:v>44052.538391203707</c:v>
                </c:pt>
                <c:pt idx="4546">
                  <c:v>44052.541898148149</c:v>
                </c:pt>
                <c:pt idx="4547">
                  <c:v>44052.545300925929</c:v>
                </c:pt>
                <c:pt idx="4548">
                  <c:v>44052.548784722225</c:v>
                </c:pt>
                <c:pt idx="4549">
                  <c:v>44052.552256944444</c:v>
                </c:pt>
                <c:pt idx="4550">
                  <c:v>44052.55572916667</c:v>
                </c:pt>
                <c:pt idx="4551">
                  <c:v>44052.559212962966</c:v>
                </c:pt>
                <c:pt idx="4552">
                  <c:v>44052.562673611108</c:v>
                </c:pt>
                <c:pt idx="4553">
                  <c:v>44052.566134259258</c:v>
                </c:pt>
                <c:pt idx="4554">
                  <c:v>44052.569618055553</c:v>
                </c:pt>
                <c:pt idx="4555">
                  <c:v>44052.573101851849</c:v>
                </c:pt>
                <c:pt idx="4556">
                  <c:v>44052.576562499999</c:v>
                </c:pt>
                <c:pt idx="4557">
                  <c:v>44052.580023148148</c:v>
                </c:pt>
                <c:pt idx="4558">
                  <c:v>44052.583564814813</c:v>
                </c:pt>
                <c:pt idx="4559">
                  <c:v>44052.58697916667</c:v>
                </c:pt>
                <c:pt idx="4560">
                  <c:v>44052.590474537035</c:v>
                </c:pt>
                <c:pt idx="4561">
                  <c:v>44052.593946759262</c:v>
                </c:pt>
                <c:pt idx="4562">
                  <c:v>44052.597395833334</c:v>
                </c:pt>
                <c:pt idx="4563">
                  <c:v>44052.600868055553</c:v>
                </c:pt>
                <c:pt idx="4564">
                  <c:v>44052.604328703703</c:v>
                </c:pt>
                <c:pt idx="4565">
                  <c:v>44052.607800925929</c:v>
                </c:pt>
                <c:pt idx="4566">
                  <c:v>44052.611273148148</c:v>
                </c:pt>
                <c:pt idx="4567">
                  <c:v>44052.614745370367</c:v>
                </c:pt>
                <c:pt idx="4568">
                  <c:v>44052.618217592593</c:v>
                </c:pt>
                <c:pt idx="4569">
                  <c:v>44052.621712962966</c:v>
                </c:pt>
                <c:pt idx="4570">
                  <c:v>44052.625219907408</c:v>
                </c:pt>
                <c:pt idx="4571">
                  <c:v>44052.628634259258</c:v>
                </c:pt>
                <c:pt idx="4572">
                  <c:v>44052.632118055553</c:v>
                </c:pt>
                <c:pt idx="4573">
                  <c:v>44052.63559027778</c:v>
                </c:pt>
                <c:pt idx="4574">
                  <c:v>44052.639074074075</c:v>
                </c:pt>
                <c:pt idx="4575">
                  <c:v>44052.642534722225</c:v>
                </c:pt>
                <c:pt idx="4576">
                  <c:v>44052.643530092595</c:v>
                </c:pt>
                <c:pt idx="4577">
                  <c:v>44052.646018518521</c:v>
                </c:pt>
                <c:pt idx="4578">
                  <c:v>44052.649467592593</c:v>
                </c:pt>
                <c:pt idx="4579">
                  <c:v>44052.652951388889</c:v>
                </c:pt>
                <c:pt idx="4580">
                  <c:v>44052.656435185185</c:v>
                </c:pt>
                <c:pt idx="4581">
                  <c:v>44052.659907407404</c:v>
                </c:pt>
                <c:pt idx="4582">
                  <c:v>44052.663368055553</c:v>
                </c:pt>
                <c:pt idx="4583">
                  <c:v>44052.666875000003</c:v>
                </c:pt>
                <c:pt idx="4584">
                  <c:v>44052.670312499999</c:v>
                </c:pt>
                <c:pt idx="4585">
                  <c:v>44052.673784722225</c:v>
                </c:pt>
                <c:pt idx="4586">
                  <c:v>44052.67728009259</c:v>
                </c:pt>
                <c:pt idx="4587">
                  <c:v>44052.68072916667</c:v>
                </c:pt>
                <c:pt idx="4588">
                  <c:v>44052.684201388889</c:v>
                </c:pt>
                <c:pt idx="4589">
                  <c:v>44052.687662037039</c:v>
                </c:pt>
                <c:pt idx="4590">
                  <c:v>44052.691122685188</c:v>
                </c:pt>
                <c:pt idx="4591">
                  <c:v>44052.694618055553</c:v>
                </c:pt>
                <c:pt idx="4592">
                  <c:v>44052.69809027778</c:v>
                </c:pt>
                <c:pt idx="4593">
                  <c:v>44052.701562499999</c:v>
                </c:pt>
                <c:pt idx="4594">
                  <c:v>44052.705046296294</c:v>
                </c:pt>
                <c:pt idx="4595">
                  <c:v>44052.708587962959</c:v>
                </c:pt>
                <c:pt idx="4596">
                  <c:v>44052.71197916667</c:v>
                </c:pt>
                <c:pt idx="4597">
                  <c:v>44052.715439814812</c:v>
                </c:pt>
                <c:pt idx="4598">
                  <c:v>44052.718935185185</c:v>
                </c:pt>
                <c:pt idx="4599">
                  <c:v>44052.722384259258</c:v>
                </c:pt>
                <c:pt idx="4600">
                  <c:v>44052.725856481484</c:v>
                </c:pt>
                <c:pt idx="4601">
                  <c:v>44052.729351851849</c:v>
                </c:pt>
                <c:pt idx="4602">
                  <c:v>44052.732812499999</c:v>
                </c:pt>
                <c:pt idx="4603">
                  <c:v>44052.736296296294</c:v>
                </c:pt>
                <c:pt idx="4604">
                  <c:v>44052.739768518521</c:v>
                </c:pt>
                <c:pt idx="4605">
                  <c:v>44052.743252314816</c:v>
                </c:pt>
                <c:pt idx="4606">
                  <c:v>44052.746724537035</c:v>
                </c:pt>
                <c:pt idx="4607">
                  <c:v>44052.750254629631</c:v>
                </c:pt>
                <c:pt idx="4608">
                  <c:v>44052.753657407404</c:v>
                </c:pt>
                <c:pt idx="4609">
                  <c:v>44052.757106481484</c:v>
                </c:pt>
                <c:pt idx="4610">
                  <c:v>44052.76059027778</c:v>
                </c:pt>
                <c:pt idx="4611">
                  <c:v>44052.764062499999</c:v>
                </c:pt>
                <c:pt idx="4612">
                  <c:v>44052.767534722225</c:v>
                </c:pt>
                <c:pt idx="4613">
                  <c:v>44052.771018518521</c:v>
                </c:pt>
                <c:pt idx="4614">
                  <c:v>44052.77447916667</c:v>
                </c:pt>
                <c:pt idx="4615">
                  <c:v>44052.777962962966</c:v>
                </c:pt>
                <c:pt idx="4616">
                  <c:v>44052.781423611108</c:v>
                </c:pt>
                <c:pt idx="4617">
                  <c:v>44052.784907407404</c:v>
                </c:pt>
                <c:pt idx="4618">
                  <c:v>44052.788368055553</c:v>
                </c:pt>
                <c:pt idx="4619">
                  <c:v>44052.791909722226</c:v>
                </c:pt>
                <c:pt idx="4620">
                  <c:v>44052.795324074075</c:v>
                </c:pt>
                <c:pt idx="4621">
                  <c:v>44052.798784722225</c:v>
                </c:pt>
                <c:pt idx="4622">
                  <c:v>44052.802256944444</c:v>
                </c:pt>
                <c:pt idx="4623">
                  <c:v>44052.80572916667</c:v>
                </c:pt>
                <c:pt idx="4624">
                  <c:v>44052.809201388889</c:v>
                </c:pt>
                <c:pt idx="4625">
                  <c:v>44052.812673611108</c:v>
                </c:pt>
                <c:pt idx="4626">
                  <c:v>44052.816122685188</c:v>
                </c:pt>
                <c:pt idx="4627">
                  <c:v>44052.819606481484</c:v>
                </c:pt>
                <c:pt idx="4628">
                  <c:v>44052.823078703703</c:v>
                </c:pt>
                <c:pt idx="4629">
                  <c:v>44052.826562499999</c:v>
                </c:pt>
                <c:pt idx="4630">
                  <c:v>44052.830034722225</c:v>
                </c:pt>
                <c:pt idx="4631">
                  <c:v>44052.833553240744</c:v>
                </c:pt>
                <c:pt idx="4632">
                  <c:v>44052.836967592593</c:v>
                </c:pt>
                <c:pt idx="4633">
                  <c:v>44052.840439814812</c:v>
                </c:pt>
                <c:pt idx="4634">
                  <c:v>44052.843912037039</c:v>
                </c:pt>
                <c:pt idx="4635">
                  <c:v>44052.847384259258</c:v>
                </c:pt>
                <c:pt idx="4636">
                  <c:v>44052.850856481484</c:v>
                </c:pt>
                <c:pt idx="4637">
                  <c:v>44052.854328703703</c:v>
                </c:pt>
                <c:pt idx="4638">
                  <c:v>44052.857812499999</c:v>
                </c:pt>
                <c:pt idx="4639">
                  <c:v>44052.861284722225</c:v>
                </c:pt>
                <c:pt idx="4640">
                  <c:v>44052.864745370367</c:v>
                </c:pt>
                <c:pt idx="4641">
                  <c:v>44052.86822916667</c:v>
                </c:pt>
                <c:pt idx="4642">
                  <c:v>44052.871701388889</c:v>
                </c:pt>
                <c:pt idx="4643">
                  <c:v>44052.875219907408</c:v>
                </c:pt>
                <c:pt idx="4644">
                  <c:v>44052.878645833334</c:v>
                </c:pt>
                <c:pt idx="4645">
                  <c:v>44052.882106481484</c:v>
                </c:pt>
                <c:pt idx="4646">
                  <c:v>44052.88559027778</c:v>
                </c:pt>
                <c:pt idx="4647">
                  <c:v>44052.889062499999</c:v>
                </c:pt>
                <c:pt idx="4648">
                  <c:v>44052.892523148148</c:v>
                </c:pt>
                <c:pt idx="4649">
                  <c:v>44052.896006944444</c:v>
                </c:pt>
                <c:pt idx="4650">
                  <c:v>44052.899456018517</c:v>
                </c:pt>
                <c:pt idx="4651">
                  <c:v>44052.902939814812</c:v>
                </c:pt>
                <c:pt idx="4652">
                  <c:v>44052.906412037039</c:v>
                </c:pt>
                <c:pt idx="4653">
                  <c:v>44052.909884259258</c:v>
                </c:pt>
                <c:pt idx="4654">
                  <c:v>44052.91337962963</c:v>
                </c:pt>
                <c:pt idx="4655">
                  <c:v>44052.916886574072</c:v>
                </c:pt>
                <c:pt idx="4656">
                  <c:v>44052.920300925929</c:v>
                </c:pt>
                <c:pt idx="4657">
                  <c:v>44052.923796296294</c:v>
                </c:pt>
                <c:pt idx="4658">
                  <c:v>44052.927245370367</c:v>
                </c:pt>
                <c:pt idx="4659">
                  <c:v>44052.93072916667</c:v>
                </c:pt>
                <c:pt idx="4660">
                  <c:v>44052.934201388889</c:v>
                </c:pt>
                <c:pt idx="4661">
                  <c:v>44052.937673611108</c:v>
                </c:pt>
                <c:pt idx="4662">
                  <c:v>44052.941134259258</c:v>
                </c:pt>
                <c:pt idx="4663">
                  <c:v>44052.944618055553</c:v>
                </c:pt>
                <c:pt idx="4664">
                  <c:v>44052.948078703703</c:v>
                </c:pt>
                <c:pt idx="4665">
                  <c:v>44052.951562499999</c:v>
                </c:pt>
                <c:pt idx="4666">
                  <c:v>44052.955034722225</c:v>
                </c:pt>
                <c:pt idx="4667">
                  <c:v>44052.958541666667</c:v>
                </c:pt>
                <c:pt idx="4668">
                  <c:v>44052.961967592593</c:v>
                </c:pt>
                <c:pt idx="4669">
                  <c:v>44052.965462962966</c:v>
                </c:pt>
                <c:pt idx="4670">
                  <c:v>44052.968912037039</c:v>
                </c:pt>
                <c:pt idx="4671">
                  <c:v>44052.972384259258</c:v>
                </c:pt>
                <c:pt idx="4672">
                  <c:v>44052.975856481484</c:v>
                </c:pt>
                <c:pt idx="4673">
                  <c:v>44052.97934027778</c:v>
                </c:pt>
                <c:pt idx="4674">
                  <c:v>44052.982800925929</c:v>
                </c:pt>
                <c:pt idx="4675">
                  <c:v>44052.986273148148</c:v>
                </c:pt>
                <c:pt idx="4676">
                  <c:v>44052.989756944444</c:v>
                </c:pt>
                <c:pt idx="4677">
                  <c:v>44052.99322916667</c:v>
                </c:pt>
                <c:pt idx="4678">
                  <c:v>44052.996689814812</c:v>
                </c:pt>
                <c:pt idx="4679">
                  <c:v>44053.000277777777</c:v>
                </c:pt>
                <c:pt idx="4680">
                  <c:v>44053.003634259258</c:v>
                </c:pt>
                <c:pt idx="4681">
                  <c:v>44053.007118055553</c:v>
                </c:pt>
                <c:pt idx="4682">
                  <c:v>44053.010578703703</c:v>
                </c:pt>
                <c:pt idx="4683">
                  <c:v>44053.014050925929</c:v>
                </c:pt>
                <c:pt idx="4684">
                  <c:v>44053.017523148148</c:v>
                </c:pt>
                <c:pt idx="4685">
                  <c:v>44053.020995370367</c:v>
                </c:pt>
                <c:pt idx="4686">
                  <c:v>44053.024467592593</c:v>
                </c:pt>
                <c:pt idx="4687">
                  <c:v>44053.027962962966</c:v>
                </c:pt>
                <c:pt idx="4688">
                  <c:v>44053.031412037039</c:v>
                </c:pt>
                <c:pt idx="4689">
                  <c:v>44053.034907407404</c:v>
                </c:pt>
                <c:pt idx="4690">
                  <c:v>44053.038368055553</c:v>
                </c:pt>
                <c:pt idx="4691">
                  <c:v>44053.041898148149</c:v>
                </c:pt>
                <c:pt idx="4692">
                  <c:v>44053.045300925929</c:v>
                </c:pt>
                <c:pt idx="4693">
                  <c:v>44053.048761574071</c:v>
                </c:pt>
                <c:pt idx="4694">
                  <c:v>44053.052233796298</c:v>
                </c:pt>
                <c:pt idx="4695">
                  <c:v>44053.05572916667</c:v>
                </c:pt>
                <c:pt idx="4696">
                  <c:v>44053.059201388889</c:v>
                </c:pt>
                <c:pt idx="4697">
                  <c:v>44053.062650462962</c:v>
                </c:pt>
                <c:pt idx="4698">
                  <c:v>44053.066122685188</c:v>
                </c:pt>
                <c:pt idx="4699">
                  <c:v>44053.069594907407</c:v>
                </c:pt>
                <c:pt idx="4700">
                  <c:v>44053.073078703703</c:v>
                </c:pt>
                <c:pt idx="4701">
                  <c:v>44053.076550925929</c:v>
                </c:pt>
                <c:pt idx="4702">
                  <c:v>44053.080011574071</c:v>
                </c:pt>
                <c:pt idx="4703">
                  <c:v>44053.083541666667</c:v>
                </c:pt>
                <c:pt idx="4704">
                  <c:v>44053.086967592593</c:v>
                </c:pt>
                <c:pt idx="4705">
                  <c:v>44053.090439814812</c:v>
                </c:pt>
                <c:pt idx="4706">
                  <c:v>44053.093923611108</c:v>
                </c:pt>
                <c:pt idx="4707">
                  <c:v>44053.097395833334</c:v>
                </c:pt>
                <c:pt idx="4708">
                  <c:v>44053.100868055553</c:v>
                </c:pt>
                <c:pt idx="4709">
                  <c:v>44053.104328703703</c:v>
                </c:pt>
                <c:pt idx="4710">
                  <c:v>44053.107789351852</c:v>
                </c:pt>
                <c:pt idx="4711">
                  <c:v>44053.111273148148</c:v>
                </c:pt>
                <c:pt idx="4712">
                  <c:v>44053.114756944444</c:v>
                </c:pt>
                <c:pt idx="4713">
                  <c:v>44053.118217592593</c:v>
                </c:pt>
                <c:pt idx="4714">
                  <c:v>44053.121701388889</c:v>
                </c:pt>
                <c:pt idx="4715">
                  <c:v>44053.125219907408</c:v>
                </c:pt>
                <c:pt idx="4716">
                  <c:v>44053.128634259258</c:v>
                </c:pt>
                <c:pt idx="4717">
                  <c:v>44053.132118055553</c:v>
                </c:pt>
                <c:pt idx="4718">
                  <c:v>44053.13559027778</c:v>
                </c:pt>
                <c:pt idx="4719">
                  <c:v>44053.139050925929</c:v>
                </c:pt>
                <c:pt idx="4720">
                  <c:v>44053.142523148148</c:v>
                </c:pt>
                <c:pt idx="4721">
                  <c:v>44053.146006944444</c:v>
                </c:pt>
                <c:pt idx="4722">
                  <c:v>44053.149467592593</c:v>
                </c:pt>
                <c:pt idx="4723">
                  <c:v>44053.152962962966</c:v>
                </c:pt>
                <c:pt idx="4724">
                  <c:v>44053.156423611108</c:v>
                </c:pt>
                <c:pt idx="4725">
                  <c:v>44053.159907407404</c:v>
                </c:pt>
                <c:pt idx="4726">
                  <c:v>44053.163368055553</c:v>
                </c:pt>
                <c:pt idx="4727">
                  <c:v>44053.166898148149</c:v>
                </c:pt>
                <c:pt idx="4728">
                  <c:v>44053.170300925929</c:v>
                </c:pt>
                <c:pt idx="4729">
                  <c:v>44053.173773148148</c:v>
                </c:pt>
                <c:pt idx="4730">
                  <c:v>44053.177245370367</c:v>
                </c:pt>
                <c:pt idx="4731">
                  <c:v>44053.18072916667</c:v>
                </c:pt>
                <c:pt idx="4732">
                  <c:v>44053.184201388889</c:v>
                </c:pt>
                <c:pt idx="4733">
                  <c:v>44053.187673611108</c:v>
                </c:pt>
                <c:pt idx="4734">
                  <c:v>44053.191134259258</c:v>
                </c:pt>
                <c:pt idx="4735">
                  <c:v>44053.194606481484</c:v>
                </c:pt>
                <c:pt idx="4736">
                  <c:v>44053.19809027778</c:v>
                </c:pt>
                <c:pt idx="4737">
                  <c:v>44053.201562499999</c:v>
                </c:pt>
                <c:pt idx="4738">
                  <c:v>44053.205046296294</c:v>
                </c:pt>
                <c:pt idx="4739">
                  <c:v>44053.208587962959</c:v>
                </c:pt>
                <c:pt idx="4740">
                  <c:v>44053.21197916667</c:v>
                </c:pt>
                <c:pt idx="4741">
                  <c:v>44053.215439814812</c:v>
                </c:pt>
                <c:pt idx="4742">
                  <c:v>44053.218935185185</c:v>
                </c:pt>
                <c:pt idx="4743">
                  <c:v>44053.222407407404</c:v>
                </c:pt>
                <c:pt idx="4744">
                  <c:v>44053.225856481484</c:v>
                </c:pt>
                <c:pt idx="4745">
                  <c:v>44053.229351851849</c:v>
                </c:pt>
                <c:pt idx="4746">
                  <c:v>44053.232800925929</c:v>
                </c:pt>
                <c:pt idx="4747">
                  <c:v>44053.236284722225</c:v>
                </c:pt>
                <c:pt idx="4748">
                  <c:v>44053.239756944444</c:v>
                </c:pt>
                <c:pt idx="4749">
                  <c:v>44053.24322916667</c:v>
                </c:pt>
                <c:pt idx="4750">
                  <c:v>44053.246701388889</c:v>
                </c:pt>
                <c:pt idx="4751">
                  <c:v>44053.250231481485</c:v>
                </c:pt>
                <c:pt idx="4752">
                  <c:v>44053.253634259258</c:v>
                </c:pt>
                <c:pt idx="4753">
                  <c:v>44053.257118055553</c:v>
                </c:pt>
                <c:pt idx="4754">
                  <c:v>44053.260578703703</c:v>
                </c:pt>
                <c:pt idx="4755">
                  <c:v>44053.264062499999</c:v>
                </c:pt>
                <c:pt idx="4756">
                  <c:v>44053.267534722225</c:v>
                </c:pt>
                <c:pt idx="4757">
                  <c:v>44053.271018518521</c:v>
                </c:pt>
                <c:pt idx="4758">
                  <c:v>44053.274467592593</c:v>
                </c:pt>
                <c:pt idx="4759">
                  <c:v>44053.277951388889</c:v>
                </c:pt>
                <c:pt idx="4760">
                  <c:v>44053.281423611108</c:v>
                </c:pt>
                <c:pt idx="4761">
                  <c:v>44053.284907407404</c:v>
                </c:pt>
                <c:pt idx="4762">
                  <c:v>44053.28837962963</c:v>
                </c:pt>
                <c:pt idx="4763">
                  <c:v>44053.291875000003</c:v>
                </c:pt>
                <c:pt idx="4764">
                  <c:v>44053.295300925929</c:v>
                </c:pt>
                <c:pt idx="4765">
                  <c:v>44053.298784722225</c:v>
                </c:pt>
                <c:pt idx="4766">
                  <c:v>44053.302268518521</c:v>
                </c:pt>
                <c:pt idx="4767">
                  <c:v>44053.30572916667</c:v>
                </c:pt>
                <c:pt idx="4768">
                  <c:v>44053.309189814812</c:v>
                </c:pt>
                <c:pt idx="4769">
                  <c:v>44053.312673611108</c:v>
                </c:pt>
                <c:pt idx="4770">
                  <c:v>44053.316134259258</c:v>
                </c:pt>
                <c:pt idx="4771">
                  <c:v>44053.319618055553</c:v>
                </c:pt>
                <c:pt idx="4772">
                  <c:v>44053.32309027778</c:v>
                </c:pt>
                <c:pt idx="4773">
                  <c:v>44053.326574074075</c:v>
                </c:pt>
                <c:pt idx="4774">
                  <c:v>44053.330046296294</c:v>
                </c:pt>
                <c:pt idx="4775">
                  <c:v>44053.333541666667</c:v>
                </c:pt>
                <c:pt idx="4776">
                  <c:v>44053.33697916667</c:v>
                </c:pt>
                <c:pt idx="4777">
                  <c:v>44053.340439814812</c:v>
                </c:pt>
                <c:pt idx="4778">
                  <c:v>44053.343946759262</c:v>
                </c:pt>
                <c:pt idx="4779">
                  <c:v>44053.347395833334</c:v>
                </c:pt>
                <c:pt idx="4780">
                  <c:v>44053.350868055553</c:v>
                </c:pt>
                <c:pt idx="4781">
                  <c:v>44053.35434027778</c:v>
                </c:pt>
                <c:pt idx="4782">
                  <c:v>44053.357800925929</c:v>
                </c:pt>
                <c:pt idx="4783">
                  <c:v>44053.361284722225</c:v>
                </c:pt>
                <c:pt idx="4784">
                  <c:v>44053.364756944444</c:v>
                </c:pt>
                <c:pt idx="4785">
                  <c:v>44053.36822916667</c:v>
                </c:pt>
                <c:pt idx="4786">
                  <c:v>44053.371712962966</c:v>
                </c:pt>
                <c:pt idx="4787">
                  <c:v>44053.375219907408</c:v>
                </c:pt>
                <c:pt idx="4788">
                  <c:v>44053.378657407404</c:v>
                </c:pt>
                <c:pt idx="4789">
                  <c:v>44053.38212962963</c:v>
                </c:pt>
                <c:pt idx="4790">
                  <c:v>44053.385601851849</c:v>
                </c:pt>
                <c:pt idx="4791">
                  <c:v>44053.389062499999</c:v>
                </c:pt>
                <c:pt idx="4792">
                  <c:v>44053.392523148148</c:v>
                </c:pt>
                <c:pt idx="4793">
                  <c:v>44053.396006944444</c:v>
                </c:pt>
                <c:pt idx="4794">
                  <c:v>44053.39947916667</c:v>
                </c:pt>
                <c:pt idx="4795">
                  <c:v>44053.402951388889</c:v>
                </c:pt>
                <c:pt idx="4796">
                  <c:v>44053.406446759262</c:v>
                </c:pt>
                <c:pt idx="4797">
                  <c:v>44053.409884259258</c:v>
                </c:pt>
                <c:pt idx="4798">
                  <c:v>44053.41337962963</c:v>
                </c:pt>
                <c:pt idx="4799">
                  <c:v>44053.416875000003</c:v>
                </c:pt>
                <c:pt idx="4800">
                  <c:v>44053.420300925929</c:v>
                </c:pt>
                <c:pt idx="4801">
                  <c:v>44053.423773148148</c:v>
                </c:pt>
                <c:pt idx="4802">
                  <c:v>44053.427256944444</c:v>
                </c:pt>
                <c:pt idx="4803">
                  <c:v>44053.430717592593</c:v>
                </c:pt>
                <c:pt idx="4804">
                  <c:v>44053.434201388889</c:v>
                </c:pt>
                <c:pt idx="4805">
                  <c:v>44053.437673611108</c:v>
                </c:pt>
                <c:pt idx="4806">
                  <c:v>44053.441145833334</c:v>
                </c:pt>
                <c:pt idx="4807">
                  <c:v>44053.444618055553</c:v>
                </c:pt>
                <c:pt idx="4808">
                  <c:v>44053.448101851849</c:v>
                </c:pt>
                <c:pt idx="4809">
                  <c:v>44053.451562499999</c:v>
                </c:pt>
                <c:pt idx="4810">
                  <c:v>44053.455023148148</c:v>
                </c:pt>
                <c:pt idx="4811">
                  <c:v>44053.458564814813</c:v>
                </c:pt>
                <c:pt idx="4812">
                  <c:v>44053.46199074074</c:v>
                </c:pt>
                <c:pt idx="4813">
                  <c:v>44053.465462962966</c:v>
                </c:pt>
                <c:pt idx="4814">
                  <c:v>44053.468912037039</c:v>
                </c:pt>
                <c:pt idx="4815">
                  <c:v>44053.472384259258</c:v>
                </c:pt>
                <c:pt idx="4816">
                  <c:v>44053.476018518515</c:v>
                </c:pt>
                <c:pt idx="4817">
                  <c:v>44053.479328703703</c:v>
                </c:pt>
                <c:pt idx="4818">
                  <c:v>44053.482812499999</c:v>
                </c:pt>
                <c:pt idx="4819">
                  <c:v>44053.486284722225</c:v>
                </c:pt>
                <c:pt idx="4820">
                  <c:v>44053.489756944444</c:v>
                </c:pt>
                <c:pt idx="4821">
                  <c:v>44053.49322916667</c:v>
                </c:pt>
                <c:pt idx="4822">
                  <c:v>44053.496805555558</c:v>
                </c:pt>
                <c:pt idx="4823">
                  <c:v>44053.500231481485</c:v>
                </c:pt>
                <c:pt idx="4824">
                  <c:v>44053.503657407404</c:v>
                </c:pt>
                <c:pt idx="4825">
                  <c:v>44053.50712962963</c:v>
                </c:pt>
                <c:pt idx="4826">
                  <c:v>44053.510601851849</c:v>
                </c:pt>
                <c:pt idx="4827">
                  <c:v>44053.514062499999</c:v>
                </c:pt>
                <c:pt idx="4828">
                  <c:v>44053.517523148148</c:v>
                </c:pt>
                <c:pt idx="4829">
                  <c:v>44053.521006944444</c:v>
                </c:pt>
                <c:pt idx="4830">
                  <c:v>44053.52449074074</c:v>
                </c:pt>
                <c:pt idx="4831">
                  <c:v>44053.527974537035</c:v>
                </c:pt>
                <c:pt idx="4832">
                  <c:v>44053.531435185185</c:v>
                </c:pt>
                <c:pt idx="4833">
                  <c:v>44053.534918981481</c:v>
                </c:pt>
                <c:pt idx="4834">
                  <c:v>44053.538391203707</c:v>
                </c:pt>
                <c:pt idx="4835">
                  <c:v>44053.541909722226</c:v>
                </c:pt>
                <c:pt idx="4836">
                  <c:v>44053.545312499999</c:v>
                </c:pt>
                <c:pt idx="4837">
                  <c:v>44053.548796296294</c:v>
                </c:pt>
                <c:pt idx="4838">
                  <c:v>44053.552268518521</c:v>
                </c:pt>
                <c:pt idx="4839">
                  <c:v>44053.55574074074</c:v>
                </c:pt>
                <c:pt idx="4840">
                  <c:v>44053.559201388889</c:v>
                </c:pt>
                <c:pt idx="4841">
                  <c:v>44053.562673611108</c:v>
                </c:pt>
                <c:pt idx="4842">
                  <c:v>44053.566145833334</c:v>
                </c:pt>
                <c:pt idx="4843">
                  <c:v>44053.56962962963</c:v>
                </c:pt>
                <c:pt idx="4844">
                  <c:v>44053.573101851849</c:v>
                </c:pt>
                <c:pt idx="4845">
                  <c:v>44053.576574074075</c:v>
                </c:pt>
                <c:pt idx="4846">
                  <c:v>44053.580069444448</c:v>
                </c:pt>
                <c:pt idx="4847">
                  <c:v>44053.583587962959</c:v>
                </c:pt>
                <c:pt idx="4848">
                  <c:v>44053.58697916667</c:v>
                </c:pt>
                <c:pt idx="4849">
                  <c:v>44053.590462962966</c:v>
                </c:pt>
                <c:pt idx="4850">
                  <c:v>44053.593969907408</c:v>
                </c:pt>
                <c:pt idx="4851">
                  <c:v>44053.597418981481</c:v>
                </c:pt>
                <c:pt idx="4852">
                  <c:v>44053.60087962963</c:v>
                </c:pt>
                <c:pt idx="4853">
                  <c:v>44053.604375000003</c:v>
                </c:pt>
                <c:pt idx="4854">
                  <c:v>44053.607824074075</c:v>
                </c:pt>
                <c:pt idx="4855">
                  <c:v>44053.611296296294</c:v>
                </c:pt>
                <c:pt idx="4856">
                  <c:v>44053.614768518521</c:v>
                </c:pt>
                <c:pt idx="4857">
                  <c:v>44053.61824074074</c:v>
                </c:pt>
                <c:pt idx="4858">
                  <c:v>44053.621724537035</c:v>
                </c:pt>
                <c:pt idx="4859">
                  <c:v>44053.625243055554</c:v>
                </c:pt>
                <c:pt idx="4860">
                  <c:v>44053.628657407404</c:v>
                </c:pt>
                <c:pt idx="4861">
                  <c:v>44053.632106481484</c:v>
                </c:pt>
                <c:pt idx="4862">
                  <c:v>44053.635613425926</c:v>
                </c:pt>
                <c:pt idx="4863">
                  <c:v>44053.639074074075</c:v>
                </c:pt>
                <c:pt idx="4864">
                  <c:v>44053.642546296294</c:v>
                </c:pt>
                <c:pt idx="4865">
                  <c:v>44053.646018518521</c:v>
                </c:pt>
                <c:pt idx="4866">
                  <c:v>44053.64949074074</c:v>
                </c:pt>
                <c:pt idx="4867">
                  <c:v>44053.652974537035</c:v>
                </c:pt>
                <c:pt idx="4868">
                  <c:v>44053.656423611108</c:v>
                </c:pt>
                <c:pt idx="4869">
                  <c:v>44053.659918981481</c:v>
                </c:pt>
                <c:pt idx="4870">
                  <c:v>44053.663391203707</c:v>
                </c:pt>
                <c:pt idx="4871">
                  <c:v>44053.666921296295</c:v>
                </c:pt>
                <c:pt idx="4872">
                  <c:v>44053.670358796298</c:v>
                </c:pt>
                <c:pt idx="4873">
                  <c:v>44053.673796296294</c:v>
                </c:pt>
                <c:pt idx="4874">
                  <c:v>44053.677268518521</c:v>
                </c:pt>
                <c:pt idx="4875">
                  <c:v>44053.680752314816</c:v>
                </c:pt>
                <c:pt idx="4876">
                  <c:v>44053.684224537035</c:v>
                </c:pt>
                <c:pt idx="4877">
                  <c:v>44053.687696759262</c:v>
                </c:pt>
                <c:pt idx="4878">
                  <c:v>44053.691168981481</c:v>
                </c:pt>
                <c:pt idx="4879">
                  <c:v>44053.69462962963</c:v>
                </c:pt>
                <c:pt idx="4880">
                  <c:v>44053.698101851849</c:v>
                </c:pt>
                <c:pt idx="4881">
                  <c:v>44053.701585648145</c:v>
                </c:pt>
                <c:pt idx="4882">
                  <c:v>44053.705069444448</c:v>
                </c:pt>
                <c:pt idx="4883">
                  <c:v>44053.70857638889</c:v>
                </c:pt>
                <c:pt idx="4884">
                  <c:v>44053.712013888886</c:v>
                </c:pt>
                <c:pt idx="4885">
                  <c:v>44053.715462962966</c:v>
                </c:pt>
                <c:pt idx="4886">
                  <c:v>44053.718923611108</c:v>
                </c:pt>
                <c:pt idx="4887">
                  <c:v>44053.722418981481</c:v>
                </c:pt>
                <c:pt idx="4888">
                  <c:v>44053.725891203707</c:v>
                </c:pt>
                <c:pt idx="4889">
                  <c:v>44053.729375000003</c:v>
                </c:pt>
                <c:pt idx="4890">
                  <c:v>44053.732812499999</c:v>
                </c:pt>
                <c:pt idx="4891">
                  <c:v>44053.736296296294</c:v>
                </c:pt>
                <c:pt idx="4892">
                  <c:v>44053.739768518521</c:v>
                </c:pt>
                <c:pt idx="4893">
                  <c:v>44053.743263888886</c:v>
                </c:pt>
                <c:pt idx="4894">
                  <c:v>44053.746724537035</c:v>
                </c:pt>
                <c:pt idx="4895">
                  <c:v>44053.750277777777</c:v>
                </c:pt>
                <c:pt idx="4896">
                  <c:v>44053.753680555557</c:v>
                </c:pt>
                <c:pt idx="4897">
                  <c:v>44053.75712962963</c:v>
                </c:pt>
                <c:pt idx="4898">
                  <c:v>44053.760601851849</c:v>
                </c:pt>
                <c:pt idx="4899">
                  <c:v>44053.764074074075</c:v>
                </c:pt>
                <c:pt idx="4900">
                  <c:v>44053.767546296294</c:v>
                </c:pt>
                <c:pt idx="4901">
                  <c:v>44053.77103009259</c:v>
                </c:pt>
                <c:pt idx="4902">
                  <c:v>44053.77449074074</c:v>
                </c:pt>
                <c:pt idx="4903">
                  <c:v>44053.777951388889</c:v>
                </c:pt>
                <c:pt idx="4904">
                  <c:v>44053.781446759262</c:v>
                </c:pt>
                <c:pt idx="4905">
                  <c:v>44053.784918981481</c:v>
                </c:pt>
                <c:pt idx="4906">
                  <c:v>44053.788402777776</c:v>
                </c:pt>
                <c:pt idx="4907">
                  <c:v>44053.791921296295</c:v>
                </c:pt>
                <c:pt idx="4908">
                  <c:v>44053.795347222222</c:v>
                </c:pt>
                <c:pt idx="4909">
                  <c:v>44053.798796296294</c:v>
                </c:pt>
                <c:pt idx="4910">
                  <c:v>44053.802291666667</c:v>
                </c:pt>
                <c:pt idx="4911">
                  <c:v>44053.80574074074</c:v>
                </c:pt>
                <c:pt idx="4912">
                  <c:v>44053.809212962966</c:v>
                </c:pt>
                <c:pt idx="4913">
                  <c:v>44053.812696759262</c:v>
                </c:pt>
                <c:pt idx="4914">
                  <c:v>44053.816157407404</c:v>
                </c:pt>
                <c:pt idx="4915">
                  <c:v>44053.81962962963</c:v>
                </c:pt>
                <c:pt idx="4916">
                  <c:v>44053.82309027778</c:v>
                </c:pt>
                <c:pt idx="4917">
                  <c:v>44053.826574074075</c:v>
                </c:pt>
                <c:pt idx="4918">
                  <c:v>44053.830046296294</c:v>
                </c:pt>
                <c:pt idx="4919">
                  <c:v>44053.83357638889</c:v>
                </c:pt>
                <c:pt idx="4920">
                  <c:v>44053.835023148145</c:v>
                </c:pt>
                <c:pt idx="4921">
                  <c:v>44053.83697916667</c:v>
                </c:pt>
                <c:pt idx="4922">
                  <c:v>44053.840462962966</c:v>
                </c:pt>
                <c:pt idx="4923">
                  <c:v>44053.843923611108</c:v>
                </c:pt>
                <c:pt idx="4924">
                  <c:v>44053.847407407404</c:v>
                </c:pt>
                <c:pt idx="4925">
                  <c:v>44053.850856481484</c:v>
                </c:pt>
                <c:pt idx="4926">
                  <c:v>44053.85434027778</c:v>
                </c:pt>
                <c:pt idx="4927">
                  <c:v>44053.857800925929</c:v>
                </c:pt>
                <c:pt idx="4928">
                  <c:v>44053.861284722225</c:v>
                </c:pt>
                <c:pt idx="4929">
                  <c:v>44053.864768518521</c:v>
                </c:pt>
                <c:pt idx="4930">
                  <c:v>44053.86822916667</c:v>
                </c:pt>
                <c:pt idx="4931">
                  <c:v>44053.871712962966</c:v>
                </c:pt>
                <c:pt idx="4932">
                  <c:v>44053.875196759262</c:v>
                </c:pt>
                <c:pt idx="4933">
                  <c:v>44053.878645833334</c:v>
                </c:pt>
                <c:pt idx="4934">
                  <c:v>44053.882106481484</c:v>
                </c:pt>
                <c:pt idx="4935">
                  <c:v>44053.885578703703</c:v>
                </c:pt>
                <c:pt idx="4936">
                  <c:v>44053.889039351852</c:v>
                </c:pt>
                <c:pt idx="4937">
                  <c:v>44053.892511574071</c:v>
                </c:pt>
                <c:pt idx="4938">
                  <c:v>44053.896087962959</c:v>
                </c:pt>
                <c:pt idx="4939">
                  <c:v>44053.899467592593</c:v>
                </c:pt>
                <c:pt idx="4940">
                  <c:v>44053.902951388889</c:v>
                </c:pt>
                <c:pt idx="4941">
                  <c:v>44053.906423611108</c:v>
                </c:pt>
                <c:pt idx="4942">
                  <c:v>44053.909884259258</c:v>
                </c:pt>
                <c:pt idx="4943">
                  <c:v>44053.913356481484</c:v>
                </c:pt>
                <c:pt idx="4944">
                  <c:v>44053.916921296295</c:v>
                </c:pt>
                <c:pt idx="4945">
                  <c:v>44053.920312499999</c:v>
                </c:pt>
                <c:pt idx="4946">
                  <c:v>44053.923796296294</c:v>
                </c:pt>
                <c:pt idx="4947">
                  <c:v>44053.927268518521</c:v>
                </c:pt>
                <c:pt idx="4948">
                  <c:v>44053.928171296298</c:v>
                </c:pt>
                <c:pt idx="4949">
                  <c:v>44053.93074074074</c:v>
                </c:pt>
                <c:pt idx="4950">
                  <c:v>44053.934201388889</c:v>
                </c:pt>
                <c:pt idx="4951">
                  <c:v>44053.937673611108</c:v>
                </c:pt>
                <c:pt idx="4952">
                  <c:v>44053.941157407404</c:v>
                </c:pt>
                <c:pt idx="4953">
                  <c:v>44053.944618055553</c:v>
                </c:pt>
                <c:pt idx="4954">
                  <c:v>44053.948101851849</c:v>
                </c:pt>
                <c:pt idx="4955">
                  <c:v>44053.951562499999</c:v>
                </c:pt>
                <c:pt idx="4956">
                  <c:v>44053.955046296294</c:v>
                </c:pt>
                <c:pt idx="4957">
                  <c:v>44053.95857638889</c:v>
                </c:pt>
                <c:pt idx="4958">
                  <c:v>44053.96197916667</c:v>
                </c:pt>
                <c:pt idx="4959">
                  <c:v>44053.965462962966</c:v>
                </c:pt>
                <c:pt idx="4960">
                  <c:v>44053.968923611108</c:v>
                </c:pt>
                <c:pt idx="4961">
                  <c:v>44053.972384259258</c:v>
                </c:pt>
                <c:pt idx="4962">
                  <c:v>44053.975856481484</c:v>
                </c:pt>
                <c:pt idx="4963">
                  <c:v>44053.979351851849</c:v>
                </c:pt>
                <c:pt idx="4964">
                  <c:v>44053.982812499999</c:v>
                </c:pt>
                <c:pt idx="4965">
                  <c:v>44053.986273148148</c:v>
                </c:pt>
                <c:pt idx="4966">
                  <c:v>44053.989756944444</c:v>
                </c:pt>
                <c:pt idx="4967">
                  <c:v>44053.99322916667</c:v>
                </c:pt>
                <c:pt idx="4968">
                  <c:v>44053.996712962966</c:v>
                </c:pt>
              </c:numCache>
            </c:numRef>
          </c:cat>
          <c:val>
            <c:numRef>
              <c:f>Prices!$B$2:$B$4970</c:f>
              <c:numCache>
                <c:formatCode>"$"#,##0</c:formatCode>
                <c:ptCount val="4969"/>
                <c:pt idx="0">
                  <c:v>17.096200021844702</c:v>
                </c:pt>
                <c:pt idx="1">
                  <c:v>16.941801761247799</c:v>
                </c:pt>
                <c:pt idx="2">
                  <c:v>17.184308241977799</c:v>
                </c:pt>
                <c:pt idx="3">
                  <c:v>17.083857209749599</c:v>
                </c:pt>
                <c:pt idx="4">
                  <c:v>16.887134926285</c:v>
                </c:pt>
                <c:pt idx="5">
                  <c:v>16.084869003556101</c:v>
                </c:pt>
                <c:pt idx="6">
                  <c:v>16.306750024176299</c:v>
                </c:pt>
                <c:pt idx="7">
                  <c:v>15.7447527062945</c:v>
                </c:pt>
                <c:pt idx="8">
                  <c:v>15.5379981113434</c:v>
                </c:pt>
                <c:pt idx="9">
                  <c:v>15.527887274742101</c:v>
                </c:pt>
                <c:pt idx="10">
                  <c:v>15.101518719711301</c:v>
                </c:pt>
                <c:pt idx="11">
                  <c:v>14.866822958869999</c:v>
                </c:pt>
                <c:pt idx="12">
                  <c:v>15.0841875076294</c:v>
                </c:pt>
                <c:pt idx="13">
                  <c:v>14.934154817485799</c:v>
                </c:pt>
                <c:pt idx="14">
                  <c:v>14.921321726532</c:v>
                </c:pt>
                <c:pt idx="15">
                  <c:v>14.7969354467392</c:v>
                </c:pt>
                <c:pt idx="16">
                  <c:v>14.6327619723511</c:v>
                </c:pt>
                <c:pt idx="17">
                  <c:v>14.590379452276199</c:v>
                </c:pt>
                <c:pt idx="18">
                  <c:v>14.7713422775269</c:v>
                </c:pt>
                <c:pt idx="19">
                  <c:v>14.225262641906699</c:v>
                </c:pt>
                <c:pt idx="20">
                  <c:v>14.0784921646118</c:v>
                </c:pt>
                <c:pt idx="21">
                  <c:v>14.100887298584</c:v>
                </c:pt>
                <c:pt idx="22">
                  <c:v>14.4258670806885</c:v>
                </c:pt>
                <c:pt idx="23">
                  <c:v>14.1208381652832</c:v>
                </c:pt>
                <c:pt idx="24">
                  <c:v>13.944266319274901</c:v>
                </c:pt>
                <c:pt idx="25">
                  <c:v>13.83824634552</c:v>
                </c:pt>
                <c:pt idx="26">
                  <c:v>13.7922410964966</c:v>
                </c:pt>
                <c:pt idx="27">
                  <c:v>13.748607635498001</c:v>
                </c:pt>
                <c:pt idx="28">
                  <c:v>13.610632896423301</c:v>
                </c:pt>
                <c:pt idx="29">
                  <c:v>13.388614654541</c:v>
                </c:pt>
                <c:pt idx="30">
                  <c:v>13.1688499450684</c:v>
                </c:pt>
                <c:pt idx="31">
                  <c:v>12.810499191284199</c:v>
                </c:pt>
                <c:pt idx="32">
                  <c:v>13.1641654968262</c:v>
                </c:pt>
                <c:pt idx="33">
                  <c:v>13.1617164611816</c:v>
                </c:pt>
                <c:pt idx="34">
                  <c:v>13.161370277404799</c:v>
                </c:pt>
                <c:pt idx="35">
                  <c:v>12.8679800033569</c:v>
                </c:pt>
                <c:pt idx="36">
                  <c:v>12.7216348648072</c:v>
                </c:pt>
                <c:pt idx="37">
                  <c:v>12.559642791748001</c:v>
                </c:pt>
                <c:pt idx="38">
                  <c:v>12.4954376220703</c:v>
                </c:pt>
                <c:pt idx="39">
                  <c:v>12.300662040710501</c:v>
                </c:pt>
                <c:pt idx="40">
                  <c:v>12.206143379211399</c:v>
                </c:pt>
                <c:pt idx="41">
                  <c:v>12.201199531555201</c:v>
                </c:pt>
                <c:pt idx="42">
                  <c:v>12.2030181884766</c:v>
                </c:pt>
                <c:pt idx="43">
                  <c:v>12.521059989929199</c:v>
                </c:pt>
                <c:pt idx="44">
                  <c:v>12.792919158935501</c:v>
                </c:pt>
                <c:pt idx="45">
                  <c:v>12.694892883300801</c:v>
                </c:pt>
                <c:pt idx="46">
                  <c:v>12.442145347595201</c:v>
                </c:pt>
                <c:pt idx="47">
                  <c:v>12.301583290100099</c:v>
                </c:pt>
                <c:pt idx="48">
                  <c:v>12.2128248214722</c:v>
                </c:pt>
                <c:pt idx="49">
                  <c:v>12.507809638977101</c:v>
                </c:pt>
                <c:pt idx="50">
                  <c:v>12.6179389953613</c:v>
                </c:pt>
                <c:pt idx="51">
                  <c:v>12.5747718811035</c:v>
                </c:pt>
                <c:pt idx="52">
                  <c:v>12.4328575134278</c:v>
                </c:pt>
                <c:pt idx="53">
                  <c:v>12.451911926269499</c:v>
                </c:pt>
                <c:pt idx="54">
                  <c:v>12.452909469604499</c:v>
                </c:pt>
                <c:pt idx="55">
                  <c:v>12.5344333648682</c:v>
                </c:pt>
                <c:pt idx="56">
                  <c:v>12.552919387817401</c:v>
                </c:pt>
                <c:pt idx="57">
                  <c:v>12.585735321044901</c:v>
                </c:pt>
                <c:pt idx="58">
                  <c:v>12.3760280609131</c:v>
                </c:pt>
                <c:pt idx="59">
                  <c:v>12.4547510147094</c:v>
                </c:pt>
                <c:pt idx="60">
                  <c:v>12.212194442749</c:v>
                </c:pt>
                <c:pt idx="61">
                  <c:v>12.367114067077599</c:v>
                </c:pt>
                <c:pt idx="62">
                  <c:v>12.559276580810501</c:v>
                </c:pt>
                <c:pt idx="63">
                  <c:v>12.4873304367065</c:v>
                </c:pt>
                <c:pt idx="64">
                  <c:v>12.471438407897899</c:v>
                </c:pt>
                <c:pt idx="65">
                  <c:v>12.5835418701172</c:v>
                </c:pt>
                <c:pt idx="66">
                  <c:v>12.5541486740112</c:v>
                </c:pt>
                <c:pt idx="67">
                  <c:v>12.9989013671875</c:v>
                </c:pt>
                <c:pt idx="68">
                  <c:v>13.140404701232899</c:v>
                </c:pt>
                <c:pt idx="69">
                  <c:v>13.1424255371094</c:v>
                </c:pt>
                <c:pt idx="70">
                  <c:v>13.1419458389282</c:v>
                </c:pt>
                <c:pt idx="71">
                  <c:v>13.1418256759643</c:v>
                </c:pt>
                <c:pt idx="72">
                  <c:v>13.1237983703613</c:v>
                </c:pt>
                <c:pt idx="73">
                  <c:v>13.7516431808472</c:v>
                </c:pt>
                <c:pt idx="74">
                  <c:v>13.755592346191399</c:v>
                </c:pt>
                <c:pt idx="75">
                  <c:v>13.4487495422363</c:v>
                </c:pt>
                <c:pt idx="76">
                  <c:v>13.3395748138428</c:v>
                </c:pt>
                <c:pt idx="77">
                  <c:v>13.4435691833496</c:v>
                </c:pt>
                <c:pt idx="78">
                  <c:v>13.4336605072021</c:v>
                </c:pt>
                <c:pt idx="79">
                  <c:v>13.5161895751953</c:v>
                </c:pt>
                <c:pt idx="80">
                  <c:v>13.4127492904663</c:v>
                </c:pt>
                <c:pt idx="81">
                  <c:v>13.232226371765099</c:v>
                </c:pt>
                <c:pt idx="82">
                  <c:v>13.193372726440399</c:v>
                </c:pt>
                <c:pt idx="83">
                  <c:v>13.129519462585501</c:v>
                </c:pt>
                <c:pt idx="84">
                  <c:v>13.1871938705444</c:v>
                </c:pt>
                <c:pt idx="85">
                  <c:v>13.733415603637701</c:v>
                </c:pt>
                <c:pt idx="86">
                  <c:v>12.969873486141701</c:v>
                </c:pt>
                <c:pt idx="87">
                  <c:v>12.8471367437105</c:v>
                </c:pt>
                <c:pt idx="88">
                  <c:v>12.6495547764777</c:v>
                </c:pt>
                <c:pt idx="89">
                  <c:v>12.627691040768999</c:v>
                </c:pt>
                <c:pt idx="90">
                  <c:v>13.7479535568381</c:v>
                </c:pt>
                <c:pt idx="91">
                  <c:v>13.7504645635583</c:v>
                </c:pt>
                <c:pt idx="92">
                  <c:v>13.755529979814799</c:v>
                </c:pt>
                <c:pt idx="93">
                  <c:v>13.846160384284</c:v>
                </c:pt>
                <c:pt idx="94">
                  <c:v>13.9246547461081</c:v>
                </c:pt>
                <c:pt idx="95">
                  <c:v>14.1039446551649</c:v>
                </c:pt>
                <c:pt idx="96">
                  <c:v>14.3511021235061</c:v>
                </c:pt>
                <c:pt idx="97">
                  <c:v>14.524572453679401</c:v>
                </c:pt>
                <c:pt idx="98">
                  <c:v>13.6482818270715</c:v>
                </c:pt>
                <c:pt idx="99">
                  <c:v>13.5462881624569</c:v>
                </c:pt>
                <c:pt idx="100">
                  <c:v>14.2699119921273</c:v>
                </c:pt>
                <c:pt idx="101">
                  <c:v>14.2424040392302</c:v>
                </c:pt>
                <c:pt idx="102">
                  <c:v>14.231415642277</c:v>
                </c:pt>
                <c:pt idx="103">
                  <c:v>14.217961116730599</c:v>
                </c:pt>
                <c:pt idx="104">
                  <c:v>14.3341074081284</c:v>
                </c:pt>
                <c:pt idx="105">
                  <c:v>14.247371567850101</c:v>
                </c:pt>
                <c:pt idx="106">
                  <c:v>14.2782609944698</c:v>
                </c:pt>
                <c:pt idx="107">
                  <c:v>14.086428030846999</c:v>
                </c:pt>
                <c:pt idx="108">
                  <c:v>13.961563278929701</c:v>
                </c:pt>
                <c:pt idx="109">
                  <c:v>13.9855179037145</c:v>
                </c:pt>
                <c:pt idx="110">
                  <c:v>13.9400175818599</c:v>
                </c:pt>
                <c:pt idx="111">
                  <c:v>14.0097220233638</c:v>
                </c:pt>
                <c:pt idx="112">
                  <c:v>14.0992915213844</c:v>
                </c:pt>
                <c:pt idx="113">
                  <c:v>14.3706782860801</c:v>
                </c:pt>
                <c:pt idx="114">
                  <c:v>14.4213784908588</c:v>
                </c:pt>
                <c:pt idx="115">
                  <c:v>14.951073538113199</c:v>
                </c:pt>
                <c:pt idx="116">
                  <c:v>15.2783601988712</c:v>
                </c:pt>
                <c:pt idx="117">
                  <c:v>15.3405093544467</c:v>
                </c:pt>
                <c:pt idx="118">
                  <c:v>14.993930796086101</c:v>
                </c:pt>
                <c:pt idx="119">
                  <c:v>14.6957257542341</c:v>
                </c:pt>
                <c:pt idx="120">
                  <c:v>14.7136106863548</c:v>
                </c:pt>
                <c:pt idx="121">
                  <c:v>14.937678354697001</c:v>
                </c:pt>
                <c:pt idx="122">
                  <c:v>14.772065925549599</c:v>
                </c:pt>
                <c:pt idx="123">
                  <c:v>15.060490529370201</c:v>
                </c:pt>
                <c:pt idx="124">
                  <c:v>14.8097862016568</c:v>
                </c:pt>
                <c:pt idx="125">
                  <c:v>15.002533797239099</c:v>
                </c:pt>
                <c:pt idx="126">
                  <c:v>15.319989104430199</c:v>
                </c:pt>
                <c:pt idx="127">
                  <c:v>15.253383144199001</c:v>
                </c:pt>
                <c:pt idx="128">
                  <c:v>15.114224080869599</c:v>
                </c:pt>
                <c:pt idx="129">
                  <c:v>15.1082354998704</c:v>
                </c:pt>
                <c:pt idx="130">
                  <c:v>15.2269394174591</c:v>
                </c:pt>
                <c:pt idx="131">
                  <c:v>15.243555643931501</c:v>
                </c:pt>
                <c:pt idx="132">
                  <c:v>15.209078883065599</c:v>
                </c:pt>
                <c:pt idx="133">
                  <c:v>16.452978451573099</c:v>
                </c:pt>
                <c:pt idx="134">
                  <c:v>15.3145013720768</c:v>
                </c:pt>
                <c:pt idx="135">
                  <c:v>15.017884902820199</c:v>
                </c:pt>
                <c:pt idx="136">
                  <c:v>15.181007030323601</c:v>
                </c:pt>
                <c:pt idx="137">
                  <c:v>15.1674342616303</c:v>
                </c:pt>
                <c:pt idx="138">
                  <c:v>15.123945118468701</c:v>
                </c:pt>
                <c:pt idx="139">
                  <c:v>16.4584083059984</c:v>
                </c:pt>
                <c:pt idx="140">
                  <c:v>16.894077362701001</c:v>
                </c:pt>
                <c:pt idx="141">
                  <c:v>17.451451974740898</c:v>
                </c:pt>
                <c:pt idx="142">
                  <c:v>17.178166240180701</c:v>
                </c:pt>
                <c:pt idx="143">
                  <c:v>16.9353707984096</c:v>
                </c:pt>
                <c:pt idx="144">
                  <c:v>17.029515441496301</c:v>
                </c:pt>
                <c:pt idx="145">
                  <c:v>17.2402628901844</c:v>
                </c:pt>
                <c:pt idx="146">
                  <c:v>17.5575916582657</c:v>
                </c:pt>
                <c:pt idx="147">
                  <c:v>17.585302975583001</c:v>
                </c:pt>
                <c:pt idx="148">
                  <c:v>17.475305985211001</c:v>
                </c:pt>
                <c:pt idx="149">
                  <c:v>17.856286424240299</c:v>
                </c:pt>
                <c:pt idx="150">
                  <c:v>18.7280932612667</c:v>
                </c:pt>
                <c:pt idx="151">
                  <c:v>18.2040681194879</c:v>
                </c:pt>
                <c:pt idx="152">
                  <c:v>17.752234569967101</c:v>
                </c:pt>
                <c:pt idx="153">
                  <c:v>17.545075004635901</c:v>
                </c:pt>
                <c:pt idx="154">
                  <c:v>17.607958698655199</c:v>
                </c:pt>
                <c:pt idx="155">
                  <c:v>17.848244965143198</c:v>
                </c:pt>
                <c:pt idx="156">
                  <c:v>17.643005036827098</c:v>
                </c:pt>
                <c:pt idx="157">
                  <c:v>17.759388559962002</c:v>
                </c:pt>
                <c:pt idx="158">
                  <c:v>17.6529555249071</c:v>
                </c:pt>
                <c:pt idx="159">
                  <c:v>17.808125436703499</c:v>
                </c:pt>
                <c:pt idx="160">
                  <c:v>17.9760762209227</c:v>
                </c:pt>
                <c:pt idx="161">
                  <c:v>18.0275798878444</c:v>
                </c:pt>
                <c:pt idx="162">
                  <c:v>18.2328469072493</c:v>
                </c:pt>
                <c:pt idx="163">
                  <c:v>18.438490506655999</c:v>
                </c:pt>
                <c:pt idx="164">
                  <c:v>18.288403256212298</c:v>
                </c:pt>
                <c:pt idx="165">
                  <c:v>17.955965379656199</c:v>
                </c:pt>
                <c:pt idx="166">
                  <c:v>17.856488827113299</c:v>
                </c:pt>
                <c:pt idx="167">
                  <c:v>17.912599754494099</c:v>
                </c:pt>
                <c:pt idx="168">
                  <c:v>17.4823404475868</c:v>
                </c:pt>
                <c:pt idx="169">
                  <c:v>17.309001535901999</c:v>
                </c:pt>
                <c:pt idx="170">
                  <c:v>17.389591600667298</c:v>
                </c:pt>
                <c:pt idx="171">
                  <c:v>17.3977347494701</c:v>
                </c:pt>
                <c:pt idx="172">
                  <c:v>17.381256516610701</c:v>
                </c:pt>
                <c:pt idx="173">
                  <c:v>17.392559116765099</c:v>
                </c:pt>
                <c:pt idx="174">
                  <c:v>17.4588436125754</c:v>
                </c:pt>
                <c:pt idx="175">
                  <c:v>17.960597991943299</c:v>
                </c:pt>
                <c:pt idx="176">
                  <c:v>17.883256912231499</c:v>
                </c:pt>
                <c:pt idx="177">
                  <c:v>17.743627548217798</c:v>
                </c:pt>
                <c:pt idx="178">
                  <c:v>17.091232645754701</c:v>
                </c:pt>
                <c:pt idx="179">
                  <c:v>16.968966011539202</c:v>
                </c:pt>
                <c:pt idx="180">
                  <c:v>16.936788456524699</c:v>
                </c:pt>
                <c:pt idx="181">
                  <c:v>16.897429014583299</c:v>
                </c:pt>
                <c:pt idx="182">
                  <c:v>16.814828730761</c:v>
                </c:pt>
                <c:pt idx="183">
                  <c:v>16.7497633827602</c:v>
                </c:pt>
                <c:pt idx="184">
                  <c:v>16.756337014170199</c:v>
                </c:pt>
                <c:pt idx="185">
                  <c:v>16.870515507296499</c:v>
                </c:pt>
                <c:pt idx="186">
                  <c:v>17.470384597778398</c:v>
                </c:pt>
                <c:pt idx="187">
                  <c:v>17.447942733764702</c:v>
                </c:pt>
                <c:pt idx="188">
                  <c:v>17.359235763549801</c:v>
                </c:pt>
                <c:pt idx="189">
                  <c:v>17.313034057617202</c:v>
                </c:pt>
                <c:pt idx="190">
                  <c:v>17.401109695434599</c:v>
                </c:pt>
                <c:pt idx="191">
                  <c:v>16.772737434417799</c:v>
                </c:pt>
                <c:pt idx="192">
                  <c:v>16.776701615161901</c:v>
                </c:pt>
                <c:pt idx="193">
                  <c:v>17.2504062652588</c:v>
                </c:pt>
                <c:pt idx="194">
                  <c:v>17.3239650726318</c:v>
                </c:pt>
                <c:pt idx="195">
                  <c:v>17.0813824076792</c:v>
                </c:pt>
                <c:pt idx="196">
                  <c:v>17.455482482910099</c:v>
                </c:pt>
                <c:pt idx="197">
                  <c:v>16.728108528773301</c:v>
                </c:pt>
                <c:pt idx="198">
                  <c:v>16.544109288880701</c:v>
                </c:pt>
                <c:pt idx="199">
                  <c:v>16.264261178652902</c:v>
                </c:pt>
                <c:pt idx="200">
                  <c:v>16.284745375532101</c:v>
                </c:pt>
                <c:pt idx="201">
                  <c:v>16.509270993149698</c:v>
                </c:pt>
                <c:pt idx="202">
                  <c:v>16.9417839050293</c:v>
                </c:pt>
                <c:pt idx="203">
                  <c:v>16.6207466125488</c:v>
                </c:pt>
                <c:pt idx="204">
                  <c:v>16.414678573608398</c:v>
                </c:pt>
                <c:pt idx="205">
                  <c:v>16.241437911987301</c:v>
                </c:pt>
                <c:pt idx="206">
                  <c:v>16.1104621887207</c:v>
                </c:pt>
                <c:pt idx="207">
                  <c:v>16.110792160034201</c:v>
                </c:pt>
                <c:pt idx="208">
                  <c:v>16.174463272094702</c:v>
                </c:pt>
                <c:pt idx="209">
                  <c:v>16.179500579833999</c:v>
                </c:pt>
                <c:pt idx="210">
                  <c:v>16.208492279052699</c:v>
                </c:pt>
                <c:pt idx="211">
                  <c:v>16.177936553955</c:v>
                </c:pt>
                <c:pt idx="212">
                  <c:v>16.106529235839901</c:v>
                </c:pt>
                <c:pt idx="213">
                  <c:v>15.9249534606934</c:v>
                </c:pt>
                <c:pt idx="214">
                  <c:v>15.580496788024901</c:v>
                </c:pt>
                <c:pt idx="215">
                  <c:v>15.512912875366199</c:v>
                </c:pt>
                <c:pt idx="216">
                  <c:v>15.5912343376827</c:v>
                </c:pt>
                <c:pt idx="217">
                  <c:v>15.695990562439</c:v>
                </c:pt>
                <c:pt idx="218">
                  <c:v>15.754479108426599</c:v>
                </c:pt>
                <c:pt idx="219">
                  <c:v>15.672975852050801</c:v>
                </c:pt>
                <c:pt idx="220">
                  <c:v>15.676011085510201</c:v>
                </c:pt>
                <c:pt idx="221">
                  <c:v>15.7127876281738</c:v>
                </c:pt>
                <c:pt idx="222">
                  <c:v>15.8161058425903</c:v>
                </c:pt>
                <c:pt idx="223">
                  <c:v>15.560938835144</c:v>
                </c:pt>
                <c:pt idx="224">
                  <c:v>15.1546678543091</c:v>
                </c:pt>
                <c:pt idx="225">
                  <c:v>15.2415990829468</c:v>
                </c:pt>
                <c:pt idx="226">
                  <c:v>15.458020210266101</c:v>
                </c:pt>
                <c:pt idx="227">
                  <c:v>15.241982460021999</c:v>
                </c:pt>
                <c:pt idx="228">
                  <c:v>15.0661354064941</c:v>
                </c:pt>
                <c:pt idx="229">
                  <c:v>15.1122484207153</c:v>
                </c:pt>
                <c:pt idx="230">
                  <c:v>15.2789154052735</c:v>
                </c:pt>
                <c:pt idx="231">
                  <c:v>15.0710697174072</c:v>
                </c:pt>
                <c:pt idx="232">
                  <c:v>14.9383525848388</c:v>
                </c:pt>
                <c:pt idx="233">
                  <c:v>15.003953933715801</c:v>
                </c:pt>
                <c:pt idx="234">
                  <c:v>14.8460340499878</c:v>
                </c:pt>
                <c:pt idx="235">
                  <c:v>15.023889541626</c:v>
                </c:pt>
                <c:pt idx="236">
                  <c:v>15.073219299316399</c:v>
                </c:pt>
                <c:pt idx="237">
                  <c:v>14.9701337814331</c:v>
                </c:pt>
                <c:pt idx="238">
                  <c:v>14.972195625305201</c:v>
                </c:pt>
                <c:pt idx="239">
                  <c:v>15.0383758544922</c:v>
                </c:pt>
                <c:pt idx="240">
                  <c:v>15.027559280395501</c:v>
                </c:pt>
                <c:pt idx="241">
                  <c:v>14.918871879577599</c:v>
                </c:pt>
                <c:pt idx="242">
                  <c:v>15.006763458251999</c:v>
                </c:pt>
                <c:pt idx="243">
                  <c:v>15.000500679016101</c:v>
                </c:pt>
                <c:pt idx="244">
                  <c:v>14.963421821594199</c:v>
                </c:pt>
                <c:pt idx="245">
                  <c:v>15.1278295516968</c:v>
                </c:pt>
                <c:pt idx="246">
                  <c:v>15.2042741775513</c:v>
                </c:pt>
                <c:pt idx="247">
                  <c:v>15.522364616394</c:v>
                </c:pt>
                <c:pt idx="248">
                  <c:v>15.5385789871216</c:v>
                </c:pt>
                <c:pt idx="249">
                  <c:v>15.557381629943899</c:v>
                </c:pt>
                <c:pt idx="250">
                  <c:v>15.538408279418899</c:v>
                </c:pt>
                <c:pt idx="251">
                  <c:v>15.456901550293001</c:v>
                </c:pt>
                <c:pt idx="252">
                  <c:v>15.530920982360801</c:v>
                </c:pt>
                <c:pt idx="253">
                  <c:v>15.5406084060669</c:v>
                </c:pt>
                <c:pt idx="254">
                  <c:v>15.5310115814209</c:v>
                </c:pt>
                <c:pt idx="255">
                  <c:v>15.439037322998001</c:v>
                </c:pt>
                <c:pt idx="256">
                  <c:v>15.6584119796753</c:v>
                </c:pt>
                <c:pt idx="257">
                  <c:v>15.5493669509888</c:v>
                </c:pt>
                <c:pt idx="258">
                  <c:v>15.290113449096699</c:v>
                </c:pt>
                <c:pt idx="259">
                  <c:v>15.0295610427856</c:v>
                </c:pt>
                <c:pt idx="260">
                  <c:v>15.0967016220093</c:v>
                </c:pt>
                <c:pt idx="261">
                  <c:v>14.795020103454601</c:v>
                </c:pt>
                <c:pt idx="262">
                  <c:v>14.6484575271607</c:v>
                </c:pt>
                <c:pt idx="263">
                  <c:v>14.446139335632299</c:v>
                </c:pt>
                <c:pt idx="264">
                  <c:v>14.4756517410278</c:v>
                </c:pt>
                <c:pt idx="265">
                  <c:v>14.2258205413818</c:v>
                </c:pt>
                <c:pt idx="266">
                  <c:v>13.7140302658081</c:v>
                </c:pt>
                <c:pt idx="267">
                  <c:v>13.3164472579956</c:v>
                </c:pt>
                <c:pt idx="268">
                  <c:v>13.290520668029799</c:v>
                </c:pt>
                <c:pt idx="269">
                  <c:v>13.347902297973601</c:v>
                </c:pt>
                <c:pt idx="270">
                  <c:v>13.0778856277466</c:v>
                </c:pt>
                <c:pt idx="271">
                  <c:v>12.5861253738403</c:v>
                </c:pt>
                <c:pt idx="272">
                  <c:v>12.405093306427</c:v>
                </c:pt>
                <c:pt idx="273">
                  <c:v>12.084577388401</c:v>
                </c:pt>
                <c:pt idx="274">
                  <c:v>11.9205353145218</c:v>
                </c:pt>
                <c:pt idx="275">
                  <c:v>12.098814085674301</c:v>
                </c:pt>
                <c:pt idx="276">
                  <c:v>12.1287082302093</c:v>
                </c:pt>
                <c:pt idx="277">
                  <c:v>12.156470474433901</c:v>
                </c:pt>
                <c:pt idx="278">
                  <c:v>12.150481732368499</c:v>
                </c:pt>
                <c:pt idx="279">
                  <c:v>12.493766236190799</c:v>
                </c:pt>
                <c:pt idx="280">
                  <c:v>12.569427206459</c:v>
                </c:pt>
                <c:pt idx="281">
                  <c:v>12.7606371923828</c:v>
                </c:pt>
                <c:pt idx="282">
                  <c:v>12.6364476773071</c:v>
                </c:pt>
                <c:pt idx="283">
                  <c:v>12.544114274501799</c:v>
                </c:pt>
                <c:pt idx="284">
                  <c:v>12.1903573249245</c:v>
                </c:pt>
                <c:pt idx="285">
                  <c:v>12.3359721318054</c:v>
                </c:pt>
                <c:pt idx="286">
                  <c:v>12.3607130039978</c:v>
                </c:pt>
                <c:pt idx="287">
                  <c:v>12.262935926876001</c:v>
                </c:pt>
                <c:pt idx="288">
                  <c:v>12.201929811401399</c:v>
                </c:pt>
                <c:pt idx="289">
                  <c:v>12.3546476628494</c:v>
                </c:pt>
                <c:pt idx="290">
                  <c:v>12.351151874504099</c:v>
                </c:pt>
                <c:pt idx="291">
                  <c:v>12.193798915081</c:v>
                </c:pt>
                <c:pt idx="292">
                  <c:v>12.0438127444458</c:v>
                </c:pt>
                <c:pt idx="293">
                  <c:v>12.1505207663345</c:v>
                </c:pt>
                <c:pt idx="294">
                  <c:v>12.5969181060791</c:v>
                </c:pt>
                <c:pt idx="295">
                  <c:v>12.6505713208008</c:v>
                </c:pt>
                <c:pt idx="296">
                  <c:v>13.364914894104</c:v>
                </c:pt>
                <c:pt idx="297">
                  <c:v>13.61266040802</c:v>
                </c:pt>
                <c:pt idx="298">
                  <c:v>13.691500663757299</c:v>
                </c:pt>
                <c:pt idx="299">
                  <c:v>13.3451528549194</c:v>
                </c:pt>
                <c:pt idx="300">
                  <c:v>12.9397277832031</c:v>
                </c:pt>
                <c:pt idx="301">
                  <c:v>13.3284368515015</c:v>
                </c:pt>
                <c:pt idx="302">
                  <c:v>13.354699134826699</c:v>
                </c:pt>
                <c:pt idx="303">
                  <c:v>13.099773406982401</c:v>
                </c:pt>
                <c:pt idx="304">
                  <c:v>12.926941871643001</c:v>
                </c:pt>
                <c:pt idx="305">
                  <c:v>13.0293235778809</c:v>
                </c:pt>
                <c:pt idx="306">
                  <c:v>12.681663513183601</c:v>
                </c:pt>
                <c:pt idx="307">
                  <c:v>12.8322248458862</c:v>
                </c:pt>
                <c:pt idx="308">
                  <c:v>12.816280364990201</c:v>
                </c:pt>
                <c:pt idx="309">
                  <c:v>12.3680572509766</c:v>
                </c:pt>
                <c:pt idx="310">
                  <c:v>12.521390914916999</c:v>
                </c:pt>
                <c:pt idx="311">
                  <c:v>12.6502981185913</c:v>
                </c:pt>
                <c:pt idx="312">
                  <c:v>12.362601280212401</c:v>
                </c:pt>
                <c:pt idx="313">
                  <c:v>12.348981857299799</c:v>
                </c:pt>
                <c:pt idx="314">
                  <c:v>12.6024780273437</c:v>
                </c:pt>
                <c:pt idx="315">
                  <c:v>12.448569297790501</c:v>
                </c:pt>
                <c:pt idx="316">
                  <c:v>12.21377658844</c:v>
                </c:pt>
                <c:pt idx="317">
                  <c:v>12.342776298522899</c:v>
                </c:pt>
                <c:pt idx="318">
                  <c:v>12.370982170105</c:v>
                </c:pt>
                <c:pt idx="319">
                  <c:v>12.300617218017599</c:v>
                </c:pt>
                <c:pt idx="320">
                  <c:v>12.526410102844199</c:v>
                </c:pt>
                <c:pt idx="321">
                  <c:v>12.605923652648899</c:v>
                </c:pt>
                <c:pt idx="322">
                  <c:v>12.470308303833001</c:v>
                </c:pt>
                <c:pt idx="323">
                  <c:v>12.420803736001099</c:v>
                </c:pt>
                <c:pt idx="324">
                  <c:v>12.624378647153</c:v>
                </c:pt>
                <c:pt idx="325">
                  <c:v>12.5941798868426</c:v>
                </c:pt>
                <c:pt idx="326">
                  <c:v>12.433871743036899</c:v>
                </c:pt>
                <c:pt idx="327">
                  <c:v>12.2267971038818</c:v>
                </c:pt>
                <c:pt idx="328">
                  <c:v>12.2945367598799</c:v>
                </c:pt>
                <c:pt idx="329">
                  <c:v>12.251798146093099</c:v>
                </c:pt>
                <c:pt idx="330">
                  <c:v>12.3420149808193</c:v>
                </c:pt>
                <c:pt idx="331">
                  <c:v>12.331826723673</c:v>
                </c:pt>
                <c:pt idx="332">
                  <c:v>12.312924671941399</c:v>
                </c:pt>
                <c:pt idx="333">
                  <c:v>12.3712470796115</c:v>
                </c:pt>
                <c:pt idx="334">
                  <c:v>12.3992381165063</c:v>
                </c:pt>
                <c:pt idx="335">
                  <c:v>12.4200641332398</c:v>
                </c:pt>
                <c:pt idx="336">
                  <c:v>12.5260654340969</c:v>
                </c:pt>
                <c:pt idx="337">
                  <c:v>12.53023222745</c:v>
                </c:pt>
                <c:pt idx="338">
                  <c:v>12.594446006967599</c:v>
                </c:pt>
                <c:pt idx="339">
                  <c:v>12.620264488318499</c:v>
                </c:pt>
                <c:pt idx="340">
                  <c:v>12.5060314833713</c:v>
                </c:pt>
                <c:pt idx="341">
                  <c:v>12.6081975652361</c:v>
                </c:pt>
                <c:pt idx="342">
                  <c:v>12.6840381343197</c:v>
                </c:pt>
                <c:pt idx="343">
                  <c:v>12.836319241070299</c:v>
                </c:pt>
                <c:pt idx="344">
                  <c:v>13.157053182922899</c:v>
                </c:pt>
                <c:pt idx="345">
                  <c:v>13.1547064396511</c:v>
                </c:pt>
                <c:pt idx="346">
                  <c:v>13.159213727716599</c:v>
                </c:pt>
                <c:pt idx="347">
                  <c:v>13.1927321421651</c:v>
                </c:pt>
                <c:pt idx="348">
                  <c:v>13.2146364246214</c:v>
                </c:pt>
                <c:pt idx="349">
                  <c:v>13.1491091205638</c:v>
                </c:pt>
                <c:pt idx="350">
                  <c:v>13.217551724096801</c:v>
                </c:pt>
                <c:pt idx="351">
                  <c:v>13.156281852026501</c:v>
                </c:pt>
                <c:pt idx="352">
                  <c:v>13.368655008735001</c:v>
                </c:pt>
                <c:pt idx="353">
                  <c:v>13.3683595071818</c:v>
                </c:pt>
                <c:pt idx="354">
                  <c:v>13.358407489611</c:v>
                </c:pt>
                <c:pt idx="355">
                  <c:v>13.3605937284758</c:v>
                </c:pt>
                <c:pt idx="356">
                  <c:v>13.3636901032009</c:v>
                </c:pt>
                <c:pt idx="357">
                  <c:v>13.3680366093075</c:v>
                </c:pt>
                <c:pt idx="358">
                  <c:v>13.3624242027467</c:v>
                </c:pt>
                <c:pt idx="359">
                  <c:v>13.3577567479746</c:v>
                </c:pt>
                <c:pt idx="360">
                  <c:v>13.367659622554701</c:v>
                </c:pt>
                <c:pt idx="361">
                  <c:v>13.4371218623119</c:v>
                </c:pt>
                <c:pt idx="362">
                  <c:v>13.476001180161999</c:v>
                </c:pt>
                <c:pt idx="363">
                  <c:v>13.444621994952</c:v>
                </c:pt>
                <c:pt idx="364">
                  <c:v>13.466763162479699</c:v>
                </c:pt>
                <c:pt idx="365">
                  <c:v>13.3803707603084</c:v>
                </c:pt>
                <c:pt idx="366">
                  <c:v>13.375099026713499</c:v>
                </c:pt>
                <c:pt idx="367">
                  <c:v>13.3862117907388</c:v>
                </c:pt>
                <c:pt idx="368">
                  <c:v>13.365201415105</c:v>
                </c:pt>
                <c:pt idx="369">
                  <c:v>13.536954441561299</c:v>
                </c:pt>
                <c:pt idx="370">
                  <c:v>13.4733078445964</c:v>
                </c:pt>
                <c:pt idx="371">
                  <c:v>13.4487959018269</c:v>
                </c:pt>
                <c:pt idx="372">
                  <c:v>13.459157305327301</c:v>
                </c:pt>
                <c:pt idx="373">
                  <c:v>13.4104773041856</c:v>
                </c:pt>
                <c:pt idx="374">
                  <c:v>13.361323982606701</c:v>
                </c:pt>
                <c:pt idx="375">
                  <c:v>13.3552756398303</c:v>
                </c:pt>
                <c:pt idx="376">
                  <c:v>13.344273110092301</c:v>
                </c:pt>
                <c:pt idx="377">
                  <c:v>13.246808282469701</c:v>
                </c:pt>
                <c:pt idx="378">
                  <c:v>13.127235412597701</c:v>
                </c:pt>
                <c:pt idx="379">
                  <c:v>13.334546089172299</c:v>
                </c:pt>
                <c:pt idx="380">
                  <c:v>13.339825351364199</c:v>
                </c:pt>
                <c:pt idx="381">
                  <c:v>13.4588050701092</c:v>
                </c:pt>
                <c:pt idx="382">
                  <c:v>13.6134437468213</c:v>
                </c:pt>
                <c:pt idx="383">
                  <c:v>13.679746627807599</c:v>
                </c:pt>
                <c:pt idx="384">
                  <c:v>13.619142532348601</c:v>
                </c:pt>
                <c:pt idx="385">
                  <c:v>13.753588676452599</c:v>
                </c:pt>
                <c:pt idx="386">
                  <c:v>13.7543344497681</c:v>
                </c:pt>
                <c:pt idx="387">
                  <c:v>13.7560710906982</c:v>
                </c:pt>
                <c:pt idx="388">
                  <c:v>13.754102706909199</c:v>
                </c:pt>
                <c:pt idx="389">
                  <c:v>13.757458686828601</c:v>
                </c:pt>
                <c:pt idx="390">
                  <c:v>13.7587070465088</c:v>
                </c:pt>
                <c:pt idx="391">
                  <c:v>13.9222774505615</c:v>
                </c:pt>
                <c:pt idx="392">
                  <c:v>13.851545953325401</c:v>
                </c:pt>
                <c:pt idx="393">
                  <c:v>13.8962850570679</c:v>
                </c:pt>
                <c:pt idx="394">
                  <c:v>13.873031616211</c:v>
                </c:pt>
                <c:pt idx="395">
                  <c:v>13.771130561828601</c:v>
                </c:pt>
                <c:pt idx="396">
                  <c:v>13.754600524902401</c:v>
                </c:pt>
                <c:pt idx="397">
                  <c:v>13.628583908081</c:v>
                </c:pt>
                <c:pt idx="398">
                  <c:v>13.4660558700562</c:v>
                </c:pt>
                <c:pt idx="399">
                  <c:v>13.178300857544</c:v>
                </c:pt>
                <c:pt idx="400">
                  <c:v>12.6416988372803</c:v>
                </c:pt>
                <c:pt idx="401">
                  <c:v>12.275200843811101</c:v>
                </c:pt>
                <c:pt idx="402">
                  <c:v>12.176959037780801</c:v>
                </c:pt>
                <c:pt idx="403">
                  <c:v>12.183529853820801</c:v>
                </c:pt>
                <c:pt idx="404">
                  <c:v>12.3274536132813</c:v>
                </c:pt>
                <c:pt idx="405">
                  <c:v>12.4351758956909</c:v>
                </c:pt>
                <c:pt idx="406">
                  <c:v>12.369915008544901</c:v>
                </c:pt>
                <c:pt idx="407">
                  <c:v>12.943477630615201</c:v>
                </c:pt>
                <c:pt idx="408">
                  <c:v>13.157406806945801</c:v>
                </c:pt>
                <c:pt idx="409">
                  <c:v>12.9087314605713</c:v>
                </c:pt>
                <c:pt idx="410">
                  <c:v>13.572424888610801</c:v>
                </c:pt>
                <c:pt idx="411">
                  <c:v>13.970027923584</c:v>
                </c:pt>
                <c:pt idx="412">
                  <c:v>14.0741329193115</c:v>
                </c:pt>
                <c:pt idx="413">
                  <c:v>14.356153488159199</c:v>
                </c:pt>
                <c:pt idx="414">
                  <c:v>14.8631496429443</c:v>
                </c:pt>
                <c:pt idx="415">
                  <c:v>15.376029968261699</c:v>
                </c:pt>
                <c:pt idx="416">
                  <c:v>16.077306747436499</c:v>
                </c:pt>
                <c:pt idx="417">
                  <c:v>15.8711891174316</c:v>
                </c:pt>
                <c:pt idx="418">
                  <c:v>15.6308298110962</c:v>
                </c:pt>
                <c:pt idx="419">
                  <c:v>15.780325889587401</c:v>
                </c:pt>
                <c:pt idx="420">
                  <c:v>15.7556619644165</c:v>
                </c:pt>
                <c:pt idx="421">
                  <c:v>15.7762775421143</c:v>
                </c:pt>
                <c:pt idx="422">
                  <c:v>16.0956535339356</c:v>
                </c:pt>
                <c:pt idx="423">
                  <c:v>15.853746414184601</c:v>
                </c:pt>
                <c:pt idx="424">
                  <c:v>15.347642898559601</c:v>
                </c:pt>
                <c:pt idx="425">
                  <c:v>15.1742305755615</c:v>
                </c:pt>
                <c:pt idx="426">
                  <c:v>15.1124153137207</c:v>
                </c:pt>
                <c:pt idx="427">
                  <c:v>15.1002149581909</c:v>
                </c:pt>
                <c:pt idx="428">
                  <c:v>15.401017189025801</c:v>
                </c:pt>
                <c:pt idx="429">
                  <c:v>15.5882816314697</c:v>
                </c:pt>
                <c:pt idx="430">
                  <c:v>15.587573051452599</c:v>
                </c:pt>
                <c:pt idx="431">
                  <c:v>15.586427688598601</c:v>
                </c:pt>
                <c:pt idx="432">
                  <c:v>16.271110534668001</c:v>
                </c:pt>
                <c:pt idx="433">
                  <c:v>16.512964248657202</c:v>
                </c:pt>
                <c:pt idx="434">
                  <c:v>16.371942520141602</c:v>
                </c:pt>
                <c:pt idx="435">
                  <c:v>16.4454460144043</c:v>
                </c:pt>
                <c:pt idx="436">
                  <c:v>16.562767028808601</c:v>
                </c:pt>
                <c:pt idx="437">
                  <c:v>16.461257934570298</c:v>
                </c:pt>
                <c:pt idx="438">
                  <c:v>16.537858963012699</c:v>
                </c:pt>
                <c:pt idx="439">
                  <c:v>16.5634155273438</c:v>
                </c:pt>
                <c:pt idx="440">
                  <c:v>16.887886047363299</c:v>
                </c:pt>
                <c:pt idx="441">
                  <c:v>16.953516006469801</c:v>
                </c:pt>
                <c:pt idx="442">
                  <c:v>17.012443542480501</c:v>
                </c:pt>
                <c:pt idx="443">
                  <c:v>17.1588039398193</c:v>
                </c:pt>
                <c:pt idx="444">
                  <c:v>17.357017517089801</c:v>
                </c:pt>
                <c:pt idx="445">
                  <c:v>17.276842117309599</c:v>
                </c:pt>
                <c:pt idx="446">
                  <c:v>17.455722808837901</c:v>
                </c:pt>
                <c:pt idx="447">
                  <c:v>17.4477214813232</c:v>
                </c:pt>
                <c:pt idx="448">
                  <c:v>17.460962295532202</c:v>
                </c:pt>
                <c:pt idx="449">
                  <c:v>17.788587570190501</c:v>
                </c:pt>
                <c:pt idx="450">
                  <c:v>18.048885345458999</c:v>
                </c:pt>
                <c:pt idx="451">
                  <c:v>17.944545745849599</c:v>
                </c:pt>
                <c:pt idx="452">
                  <c:v>17.822759628295898</c:v>
                </c:pt>
                <c:pt idx="453">
                  <c:v>18.164613723754901</c:v>
                </c:pt>
                <c:pt idx="454">
                  <c:v>18.163068771362301</c:v>
                </c:pt>
                <c:pt idx="455">
                  <c:v>18.1193542480468</c:v>
                </c:pt>
                <c:pt idx="456">
                  <c:v>18.118862152099599</c:v>
                </c:pt>
                <c:pt idx="457">
                  <c:v>18.073053359985298</c:v>
                </c:pt>
                <c:pt idx="458">
                  <c:v>18.1431992170392</c:v>
                </c:pt>
                <c:pt idx="459">
                  <c:v>18.071695744132501</c:v>
                </c:pt>
                <c:pt idx="460">
                  <c:v>18.5107517242432</c:v>
                </c:pt>
                <c:pt idx="461">
                  <c:v>18.992326736450199</c:v>
                </c:pt>
                <c:pt idx="462">
                  <c:v>19.363056182861399</c:v>
                </c:pt>
                <c:pt idx="463">
                  <c:v>18.536907196044901</c:v>
                </c:pt>
                <c:pt idx="464">
                  <c:v>18.753786087036101</c:v>
                </c:pt>
                <c:pt idx="465">
                  <c:v>18.910997390747099</c:v>
                </c:pt>
                <c:pt idx="466">
                  <c:v>18.8276062011719</c:v>
                </c:pt>
                <c:pt idx="467">
                  <c:v>18.4036750793457</c:v>
                </c:pt>
                <c:pt idx="468">
                  <c:v>18.338191986083999</c:v>
                </c:pt>
                <c:pt idx="469">
                  <c:v>18.4167461395263</c:v>
                </c:pt>
                <c:pt idx="470">
                  <c:v>18.7597980499268</c:v>
                </c:pt>
                <c:pt idx="471">
                  <c:v>18.5425335132527</c:v>
                </c:pt>
                <c:pt idx="472">
                  <c:v>18.467800140380898</c:v>
                </c:pt>
                <c:pt idx="473">
                  <c:v>18.561796188354499</c:v>
                </c:pt>
                <c:pt idx="474">
                  <c:v>19.436559677123999</c:v>
                </c:pt>
                <c:pt idx="475">
                  <c:v>19.428359985351602</c:v>
                </c:pt>
                <c:pt idx="476">
                  <c:v>19.2429714202881</c:v>
                </c:pt>
                <c:pt idx="477">
                  <c:v>19.057920455932599</c:v>
                </c:pt>
                <c:pt idx="478">
                  <c:v>18.974683761596701</c:v>
                </c:pt>
                <c:pt idx="479">
                  <c:v>19.2400398254394</c:v>
                </c:pt>
                <c:pt idx="480">
                  <c:v>19.319841384887699</c:v>
                </c:pt>
                <c:pt idx="481">
                  <c:v>19.253475189208999</c:v>
                </c:pt>
                <c:pt idx="482">
                  <c:v>19.256162643432599</c:v>
                </c:pt>
                <c:pt idx="483">
                  <c:v>19.366247177123999</c:v>
                </c:pt>
                <c:pt idx="484">
                  <c:v>19.2435913085938</c:v>
                </c:pt>
                <c:pt idx="485">
                  <c:v>19.2451686859131</c:v>
                </c:pt>
                <c:pt idx="486">
                  <c:v>19.556554794311499</c:v>
                </c:pt>
                <c:pt idx="487">
                  <c:v>19.755233764648398</c:v>
                </c:pt>
                <c:pt idx="488">
                  <c:v>19.6645202636719</c:v>
                </c:pt>
                <c:pt idx="489">
                  <c:v>19.469841003418001</c:v>
                </c:pt>
                <c:pt idx="490">
                  <c:v>19.628368377685501</c:v>
                </c:pt>
                <c:pt idx="491">
                  <c:v>19.7765407562256</c:v>
                </c:pt>
                <c:pt idx="492">
                  <c:v>19.871049880981499</c:v>
                </c:pt>
                <c:pt idx="493">
                  <c:v>19.632596969604499</c:v>
                </c:pt>
                <c:pt idx="494">
                  <c:v>19.790708541870199</c:v>
                </c:pt>
                <c:pt idx="495">
                  <c:v>19.885828018188501</c:v>
                </c:pt>
                <c:pt idx="496">
                  <c:v>20.0545043945313</c:v>
                </c:pt>
                <c:pt idx="497">
                  <c:v>19.8400573730469</c:v>
                </c:pt>
                <c:pt idx="498">
                  <c:v>19.626356124877901</c:v>
                </c:pt>
                <c:pt idx="499">
                  <c:v>19.9833984375</c:v>
                </c:pt>
                <c:pt idx="500">
                  <c:v>19.726415634155199</c:v>
                </c:pt>
                <c:pt idx="501">
                  <c:v>19.327949523925799</c:v>
                </c:pt>
                <c:pt idx="502">
                  <c:v>19.2458801269531</c:v>
                </c:pt>
                <c:pt idx="503">
                  <c:v>19.4305953979493</c:v>
                </c:pt>
                <c:pt idx="504">
                  <c:v>19.612596511840799</c:v>
                </c:pt>
                <c:pt idx="505">
                  <c:v>19.4937934875488</c:v>
                </c:pt>
                <c:pt idx="506">
                  <c:v>19.361955642700199</c:v>
                </c:pt>
                <c:pt idx="507">
                  <c:v>19.3144626617432</c:v>
                </c:pt>
                <c:pt idx="508">
                  <c:v>19.4475917816162</c:v>
                </c:pt>
                <c:pt idx="509">
                  <c:v>19.4378757476806</c:v>
                </c:pt>
                <c:pt idx="510">
                  <c:v>19.107742309570298</c:v>
                </c:pt>
                <c:pt idx="511">
                  <c:v>18.792253494262699</c:v>
                </c:pt>
                <c:pt idx="512">
                  <c:v>18.722160339355501</c:v>
                </c:pt>
                <c:pt idx="513">
                  <c:v>18.8243103027344</c:v>
                </c:pt>
                <c:pt idx="514">
                  <c:v>18.696626663208001</c:v>
                </c:pt>
                <c:pt idx="515">
                  <c:v>18.6359958648682</c:v>
                </c:pt>
                <c:pt idx="516">
                  <c:v>18.603364944458001</c:v>
                </c:pt>
                <c:pt idx="517">
                  <c:v>18.576103210449201</c:v>
                </c:pt>
                <c:pt idx="518">
                  <c:v>18.640377044677699</c:v>
                </c:pt>
                <c:pt idx="519">
                  <c:v>18.621137619018601</c:v>
                </c:pt>
                <c:pt idx="520">
                  <c:v>18.465721130371101</c:v>
                </c:pt>
                <c:pt idx="521">
                  <c:v>18.266309738159201</c:v>
                </c:pt>
                <c:pt idx="522">
                  <c:v>18.1247062683106</c:v>
                </c:pt>
                <c:pt idx="523">
                  <c:v>18.213405609130898</c:v>
                </c:pt>
                <c:pt idx="524">
                  <c:v>18.162300109863299</c:v>
                </c:pt>
                <c:pt idx="525">
                  <c:v>18.151948928833001</c:v>
                </c:pt>
                <c:pt idx="526">
                  <c:v>18.281770706176701</c:v>
                </c:pt>
                <c:pt idx="527">
                  <c:v>18.261346817016602</c:v>
                </c:pt>
                <c:pt idx="528">
                  <c:v>18.1083660125732</c:v>
                </c:pt>
                <c:pt idx="529">
                  <c:v>18.113691329956001</c:v>
                </c:pt>
                <c:pt idx="530">
                  <c:v>18.0259609222412</c:v>
                </c:pt>
                <c:pt idx="531">
                  <c:v>17.924360275268501</c:v>
                </c:pt>
                <c:pt idx="532">
                  <c:v>17.975177764892599</c:v>
                </c:pt>
                <c:pt idx="533">
                  <c:v>18.074501037597599</c:v>
                </c:pt>
                <c:pt idx="534">
                  <c:v>18.175128936767599</c:v>
                </c:pt>
                <c:pt idx="535">
                  <c:v>18.159038543701101</c:v>
                </c:pt>
                <c:pt idx="536">
                  <c:v>18.1509685516357</c:v>
                </c:pt>
                <c:pt idx="537">
                  <c:v>18.2746677398682</c:v>
                </c:pt>
                <c:pt idx="538">
                  <c:v>18.247617721557699</c:v>
                </c:pt>
                <c:pt idx="539">
                  <c:v>18.257808685302699</c:v>
                </c:pt>
                <c:pt idx="540">
                  <c:v>18.359779357910199</c:v>
                </c:pt>
                <c:pt idx="541">
                  <c:v>18.385564804077099</c:v>
                </c:pt>
                <c:pt idx="542">
                  <c:v>18.4225769042968</c:v>
                </c:pt>
                <c:pt idx="543">
                  <c:v>18.5052299499512</c:v>
                </c:pt>
                <c:pt idx="544">
                  <c:v>18.397468566894499</c:v>
                </c:pt>
                <c:pt idx="545">
                  <c:v>18.4762687683106</c:v>
                </c:pt>
                <c:pt idx="546">
                  <c:v>18.462980270385799</c:v>
                </c:pt>
                <c:pt idx="547">
                  <c:v>18.612115859985401</c:v>
                </c:pt>
                <c:pt idx="548">
                  <c:v>18.3911457061768</c:v>
                </c:pt>
                <c:pt idx="549">
                  <c:v>18.393518447876001</c:v>
                </c:pt>
                <c:pt idx="550">
                  <c:v>18.327184677123999</c:v>
                </c:pt>
                <c:pt idx="551">
                  <c:v>18.3763961791993</c:v>
                </c:pt>
                <c:pt idx="552">
                  <c:v>18.3544406890869</c:v>
                </c:pt>
                <c:pt idx="553">
                  <c:v>18.0959968566894</c:v>
                </c:pt>
                <c:pt idx="554">
                  <c:v>17.955213546752901</c:v>
                </c:pt>
                <c:pt idx="555">
                  <c:v>18.053739547729499</c:v>
                </c:pt>
                <c:pt idx="556">
                  <c:v>18.052301406860298</c:v>
                </c:pt>
                <c:pt idx="557">
                  <c:v>17.7340183258056</c:v>
                </c:pt>
                <c:pt idx="558">
                  <c:v>17.5236511230468</c:v>
                </c:pt>
                <c:pt idx="559">
                  <c:v>17.474006652831999</c:v>
                </c:pt>
                <c:pt idx="560">
                  <c:v>17.257215499877901</c:v>
                </c:pt>
                <c:pt idx="561">
                  <c:v>17.064521789550799</c:v>
                </c:pt>
                <c:pt idx="562">
                  <c:v>17.020999908447301</c:v>
                </c:pt>
                <c:pt idx="563">
                  <c:v>16.776901245117202</c:v>
                </c:pt>
                <c:pt idx="564">
                  <c:v>16.707798004150401</c:v>
                </c:pt>
                <c:pt idx="565">
                  <c:v>16.688783645629901</c:v>
                </c:pt>
                <c:pt idx="566">
                  <c:v>16.878107070922901</c:v>
                </c:pt>
                <c:pt idx="567">
                  <c:v>16.9677238464356</c:v>
                </c:pt>
                <c:pt idx="568">
                  <c:v>16.932338714599599</c:v>
                </c:pt>
                <c:pt idx="569">
                  <c:v>16.802116394043001</c:v>
                </c:pt>
                <c:pt idx="570">
                  <c:v>16.549879074096701</c:v>
                </c:pt>
                <c:pt idx="571">
                  <c:v>16.405055999755898</c:v>
                </c:pt>
                <c:pt idx="572">
                  <c:v>16.2420539855957</c:v>
                </c:pt>
                <c:pt idx="573">
                  <c:v>15.6797552108765</c:v>
                </c:pt>
                <c:pt idx="574">
                  <c:v>15.567842483520501</c:v>
                </c:pt>
                <c:pt idx="575">
                  <c:v>15.2905950546265</c:v>
                </c:pt>
                <c:pt idx="576">
                  <c:v>15.5601587295532</c:v>
                </c:pt>
                <c:pt idx="577">
                  <c:v>15.540163040161101</c:v>
                </c:pt>
                <c:pt idx="578">
                  <c:v>15.1518659591675</c:v>
                </c:pt>
                <c:pt idx="579">
                  <c:v>15.072248458862299</c:v>
                </c:pt>
                <c:pt idx="580">
                  <c:v>14.938148498535201</c:v>
                </c:pt>
                <c:pt idx="581">
                  <c:v>14.7669630050659</c:v>
                </c:pt>
                <c:pt idx="582">
                  <c:v>14.6008138656616</c:v>
                </c:pt>
                <c:pt idx="583">
                  <c:v>14.517453193664601</c:v>
                </c:pt>
                <c:pt idx="584">
                  <c:v>14.166284561157299</c:v>
                </c:pt>
                <c:pt idx="585">
                  <c:v>13.7598667144775</c:v>
                </c:pt>
                <c:pt idx="586">
                  <c:v>13.425539016723601</c:v>
                </c:pt>
                <c:pt idx="587">
                  <c:v>12.394472122192401</c:v>
                </c:pt>
                <c:pt idx="588">
                  <c:v>12.1500597000122</c:v>
                </c:pt>
                <c:pt idx="589">
                  <c:v>12.274933815002401</c:v>
                </c:pt>
                <c:pt idx="590">
                  <c:v>12.2181615829468</c:v>
                </c:pt>
                <c:pt idx="591">
                  <c:v>12.143171310424799</c:v>
                </c:pt>
                <c:pt idx="592">
                  <c:v>12.150703430175801</c:v>
                </c:pt>
                <c:pt idx="593">
                  <c:v>11.970521926879901</c:v>
                </c:pt>
                <c:pt idx="594">
                  <c:v>11.813378334045399</c:v>
                </c:pt>
                <c:pt idx="595">
                  <c:v>11.7555685043335</c:v>
                </c:pt>
                <c:pt idx="596">
                  <c:v>11.643672943115201</c:v>
                </c:pt>
                <c:pt idx="597">
                  <c:v>11.570395469665501</c:v>
                </c:pt>
                <c:pt idx="598">
                  <c:v>11.5128927230835</c:v>
                </c:pt>
                <c:pt idx="599">
                  <c:v>11.485862731933601</c:v>
                </c:pt>
                <c:pt idx="600">
                  <c:v>11.4236450195313</c:v>
                </c:pt>
                <c:pt idx="601">
                  <c:v>11.375460624694799</c:v>
                </c:pt>
                <c:pt idx="602">
                  <c:v>11.527284622192401</c:v>
                </c:pt>
                <c:pt idx="603">
                  <c:v>11.551755905151399</c:v>
                </c:pt>
                <c:pt idx="604">
                  <c:v>11.379739761352599</c:v>
                </c:pt>
                <c:pt idx="605">
                  <c:v>11.1831769943237</c:v>
                </c:pt>
                <c:pt idx="606">
                  <c:v>11.1466150283813</c:v>
                </c:pt>
                <c:pt idx="607">
                  <c:v>11.074239730835</c:v>
                </c:pt>
                <c:pt idx="608">
                  <c:v>11.0930795669556</c:v>
                </c:pt>
                <c:pt idx="609">
                  <c:v>11.1723794937134</c:v>
                </c:pt>
                <c:pt idx="610">
                  <c:v>11.120674133300801</c:v>
                </c:pt>
                <c:pt idx="611">
                  <c:v>11.1402921676635</c:v>
                </c:pt>
                <c:pt idx="612">
                  <c:v>11.1907291412353</c:v>
                </c:pt>
                <c:pt idx="613">
                  <c:v>11.0820322036743</c:v>
                </c:pt>
                <c:pt idx="614">
                  <c:v>11.078581809997599</c:v>
                </c:pt>
                <c:pt idx="615">
                  <c:v>11.042447090148899</c:v>
                </c:pt>
                <c:pt idx="616">
                  <c:v>10.8948678970337</c:v>
                </c:pt>
                <c:pt idx="617">
                  <c:v>10.935752868652299</c:v>
                </c:pt>
                <c:pt idx="618">
                  <c:v>11.034146308898899</c:v>
                </c:pt>
                <c:pt idx="619">
                  <c:v>11.023983955383301</c:v>
                </c:pt>
                <c:pt idx="620">
                  <c:v>10.6883096694946</c:v>
                </c:pt>
                <c:pt idx="621">
                  <c:v>10.9434251785278</c:v>
                </c:pt>
                <c:pt idx="622">
                  <c:v>11.039837837219199</c:v>
                </c:pt>
                <c:pt idx="623">
                  <c:v>10.9523277282715</c:v>
                </c:pt>
                <c:pt idx="624">
                  <c:v>11.0741186141968</c:v>
                </c:pt>
                <c:pt idx="625">
                  <c:v>11.036746025085399</c:v>
                </c:pt>
                <c:pt idx="626">
                  <c:v>11.032083511352599</c:v>
                </c:pt>
                <c:pt idx="627">
                  <c:v>11.0884618759156</c:v>
                </c:pt>
                <c:pt idx="628">
                  <c:v>11.148511886596699</c:v>
                </c:pt>
                <c:pt idx="629">
                  <c:v>11.0759792327881</c:v>
                </c:pt>
                <c:pt idx="630">
                  <c:v>11.1235809326172</c:v>
                </c:pt>
                <c:pt idx="631">
                  <c:v>11.090807914733899</c:v>
                </c:pt>
                <c:pt idx="632">
                  <c:v>11.2459268569946</c:v>
                </c:pt>
                <c:pt idx="633">
                  <c:v>11.086063385009799</c:v>
                </c:pt>
                <c:pt idx="634">
                  <c:v>11.005918502807599</c:v>
                </c:pt>
                <c:pt idx="635">
                  <c:v>10.913689613342299</c:v>
                </c:pt>
                <c:pt idx="636">
                  <c:v>11.1070413589478</c:v>
                </c:pt>
                <c:pt idx="637">
                  <c:v>11.2002515792847</c:v>
                </c:pt>
                <c:pt idx="638">
                  <c:v>11.208144187927299</c:v>
                </c:pt>
                <c:pt idx="639">
                  <c:v>11.1129245758056</c:v>
                </c:pt>
                <c:pt idx="640">
                  <c:v>11.209475517273001</c:v>
                </c:pt>
                <c:pt idx="641">
                  <c:v>11.415503501892101</c:v>
                </c:pt>
                <c:pt idx="642">
                  <c:v>11.536501884460501</c:v>
                </c:pt>
                <c:pt idx="643">
                  <c:v>11.588885307311999</c:v>
                </c:pt>
                <c:pt idx="644">
                  <c:v>11.8351964950562</c:v>
                </c:pt>
                <c:pt idx="645">
                  <c:v>12.0379705429078</c:v>
                </c:pt>
                <c:pt idx="646">
                  <c:v>11.9720211029053</c:v>
                </c:pt>
                <c:pt idx="647">
                  <c:v>12.171013832092299</c:v>
                </c:pt>
                <c:pt idx="648">
                  <c:v>12.347099304199199</c:v>
                </c:pt>
                <c:pt idx="649">
                  <c:v>12.906037330627401</c:v>
                </c:pt>
                <c:pt idx="650">
                  <c:v>13.335901260376</c:v>
                </c:pt>
                <c:pt idx="651">
                  <c:v>13.505607604980501</c:v>
                </c:pt>
                <c:pt idx="652">
                  <c:v>13.422893524169901</c:v>
                </c:pt>
                <c:pt idx="653">
                  <c:v>13.753981590271</c:v>
                </c:pt>
                <c:pt idx="654">
                  <c:v>13.872153282165501</c:v>
                </c:pt>
                <c:pt idx="655">
                  <c:v>13.929853439331101</c:v>
                </c:pt>
                <c:pt idx="656">
                  <c:v>14.154680252075201</c:v>
                </c:pt>
                <c:pt idx="657">
                  <c:v>14.067857742309601</c:v>
                </c:pt>
                <c:pt idx="658">
                  <c:v>13.978536605835</c:v>
                </c:pt>
                <c:pt idx="659">
                  <c:v>13.920968055725099</c:v>
                </c:pt>
                <c:pt idx="660">
                  <c:v>13.909176826476999</c:v>
                </c:pt>
                <c:pt idx="661">
                  <c:v>14.1846027374268</c:v>
                </c:pt>
                <c:pt idx="662">
                  <c:v>15.02210521698</c:v>
                </c:pt>
                <c:pt idx="663">
                  <c:v>14.8595161437988</c:v>
                </c:pt>
                <c:pt idx="664">
                  <c:v>14.582872390746999</c:v>
                </c:pt>
                <c:pt idx="665">
                  <c:v>14.4545545578003</c:v>
                </c:pt>
                <c:pt idx="666">
                  <c:v>14.5562753677368</c:v>
                </c:pt>
                <c:pt idx="667">
                  <c:v>14.949515342712401</c:v>
                </c:pt>
                <c:pt idx="668">
                  <c:v>14.9866647720337</c:v>
                </c:pt>
                <c:pt idx="669">
                  <c:v>14.9717712402344</c:v>
                </c:pt>
                <c:pt idx="670">
                  <c:v>14.895055770874</c:v>
                </c:pt>
                <c:pt idx="671">
                  <c:v>14.830247879028301</c:v>
                </c:pt>
                <c:pt idx="672">
                  <c:v>14.7289571762085</c:v>
                </c:pt>
                <c:pt idx="673">
                  <c:v>15.0626935958862</c:v>
                </c:pt>
                <c:pt idx="674">
                  <c:v>15.2712869644165</c:v>
                </c:pt>
                <c:pt idx="675">
                  <c:v>15.1297521591187</c:v>
                </c:pt>
                <c:pt idx="676">
                  <c:v>15.1446027755738</c:v>
                </c:pt>
                <c:pt idx="677">
                  <c:v>15.1793756484985</c:v>
                </c:pt>
                <c:pt idx="678">
                  <c:v>15.153006553649901</c:v>
                </c:pt>
                <c:pt idx="679">
                  <c:v>15.082283020019499</c:v>
                </c:pt>
                <c:pt idx="680">
                  <c:v>15.1283721923828</c:v>
                </c:pt>
                <c:pt idx="681">
                  <c:v>15.1588172912597</c:v>
                </c:pt>
                <c:pt idx="682">
                  <c:v>15.0883083343506</c:v>
                </c:pt>
                <c:pt idx="683">
                  <c:v>15.0800867080688</c:v>
                </c:pt>
                <c:pt idx="684">
                  <c:v>15.194719314575201</c:v>
                </c:pt>
                <c:pt idx="685">
                  <c:v>15.082354545593301</c:v>
                </c:pt>
                <c:pt idx="686">
                  <c:v>15.1593837738037</c:v>
                </c:pt>
                <c:pt idx="687">
                  <c:v>15.26748752594</c:v>
                </c:pt>
                <c:pt idx="688">
                  <c:v>15.400108337402299</c:v>
                </c:pt>
                <c:pt idx="689">
                  <c:v>15.372056007385201</c:v>
                </c:pt>
                <c:pt idx="690">
                  <c:v>15.171100616455099</c:v>
                </c:pt>
                <c:pt idx="691">
                  <c:v>15.1010179519654</c:v>
                </c:pt>
                <c:pt idx="692">
                  <c:v>14.9898681640625</c:v>
                </c:pt>
                <c:pt idx="693">
                  <c:v>14.8063716888428</c:v>
                </c:pt>
                <c:pt idx="694">
                  <c:v>14.454566955566399</c:v>
                </c:pt>
                <c:pt idx="695">
                  <c:v>14.4726114273071</c:v>
                </c:pt>
                <c:pt idx="696">
                  <c:v>14.4479322433472</c:v>
                </c:pt>
                <c:pt idx="697">
                  <c:v>14.752123832702701</c:v>
                </c:pt>
                <c:pt idx="698">
                  <c:v>14.7422952651978</c:v>
                </c:pt>
                <c:pt idx="699">
                  <c:v>14.634158134460399</c:v>
                </c:pt>
                <c:pt idx="700">
                  <c:v>14.574145317077599</c:v>
                </c:pt>
                <c:pt idx="701">
                  <c:v>14.5178871154785</c:v>
                </c:pt>
                <c:pt idx="702">
                  <c:v>14.725706100463899</c:v>
                </c:pt>
                <c:pt idx="703">
                  <c:v>14.741252899169901</c:v>
                </c:pt>
                <c:pt idx="704">
                  <c:v>14.7128496170044</c:v>
                </c:pt>
                <c:pt idx="705">
                  <c:v>14.7713298797607</c:v>
                </c:pt>
                <c:pt idx="706">
                  <c:v>14.688856124877899</c:v>
                </c:pt>
                <c:pt idx="707">
                  <c:v>14.8188362121582</c:v>
                </c:pt>
                <c:pt idx="708">
                  <c:v>15.7393293380737</c:v>
                </c:pt>
                <c:pt idx="709">
                  <c:v>16.069074630737301</c:v>
                </c:pt>
                <c:pt idx="710">
                  <c:v>16.082210540771499</c:v>
                </c:pt>
                <c:pt idx="711">
                  <c:v>16.207481384277401</c:v>
                </c:pt>
                <c:pt idx="712">
                  <c:v>16.075881958007798</c:v>
                </c:pt>
                <c:pt idx="713">
                  <c:v>15.9506883621216</c:v>
                </c:pt>
                <c:pt idx="714">
                  <c:v>15.985918045044</c:v>
                </c:pt>
                <c:pt idx="715">
                  <c:v>16.304868698120099</c:v>
                </c:pt>
                <c:pt idx="716">
                  <c:v>16.430427551269499</c:v>
                </c:pt>
                <c:pt idx="717">
                  <c:v>16.458070755004801</c:v>
                </c:pt>
                <c:pt idx="718">
                  <c:v>16.400424957275401</c:v>
                </c:pt>
                <c:pt idx="719">
                  <c:v>16.576065063476499</c:v>
                </c:pt>
                <c:pt idx="720">
                  <c:v>16.831417083740199</c:v>
                </c:pt>
                <c:pt idx="721">
                  <c:v>125.58405959520201</c:v>
                </c:pt>
                <c:pt idx="722">
                  <c:v>192.764086266672</c:v>
                </c:pt>
                <c:pt idx="723">
                  <c:v>21.700690973370602</c:v>
                </c:pt>
                <c:pt idx="724">
                  <c:v>22.5668676482432</c:v>
                </c:pt>
                <c:pt idx="725">
                  <c:v>23.208569772084999</c:v>
                </c:pt>
                <c:pt idx="726">
                  <c:v>135.755986775411</c:v>
                </c:pt>
                <c:pt idx="727">
                  <c:v>198.44279474613199</c:v>
                </c:pt>
                <c:pt idx="728">
                  <c:v>201.13100678406701</c:v>
                </c:pt>
                <c:pt idx="729">
                  <c:v>201.69647349508699</c:v>
                </c:pt>
                <c:pt idx="730">
                  <c:v>202.830299035997</c:v>
                </c:pt>
                <c:pt idx="731">
                  <c:v>203.80741852375499</c:v>
                </c:pt>
                <c:pt idx="732">
                  <c:v>207.44047230399801</c:v>
                </c:pt>
                <c:pt idx="733">
                  <c:v>206.717177668396</c:v>
                </c:pt>
                <c:pt idx="734">
                  <c:v>208.64281652259601</c:v>
                </c:pt>
                <c:pt idx="735">
                  <c:v>215.75869216799401</c:v>
                </c:pt>
                <c:pt idx="736">
                  <c:v>217.87470781555399</c:v>
                </c:pt>
                <c:pt idx="737">
                  <c:v>24.220413208007798</c:v>
                </c:pt>
                <c:pt idx="738">
                  <c:v>21.7723503112793</c:v>
                </c:pt>
                <c:pt idx="739">
                  <c:v>21.674118041992202</c:v>
                </c:pt>
                <c:pt idx="740">
                  <c:v>26.646255431263601</c:v>
                </c:pt>
                <c:pt idx="741">
                  <c:v>34.881769103113903</c:v>
                </c:pt>
                <c:pt idx="742">
                  <c:v>185.218601412087</c:v>
                </c:pt>
                <c:pt idx="743">
                  <c:v>223.94660126629199</c:v>
                </c:pt>
                <c:pt idx="744">
                  <c:v>175.82192698864199</c:v>
                </c:pt>
                <c:pt idx="745">
                  <c:v>174.56355613164001</c:v>
                </c:pt>
                <c:pt idx="746">
                  <c:v>251.81714353776599</c:v>
                </c:pt>
                <c:pt idx="747">
                  <c:v>334.83926018345801</c:v>
                </c:pt>
                <c:pt idx="748">
                  <c:v>336.99620313832099</c:v>
                </c:pt>
                <c:pt idx="749">
                  <c:v>337.959682199513</c:v>
                </c:pt>
                <c:pt idx="750">
                  <c:v>337.26456643156001</c:v>
                </c:pt>
                <c:pt idx="751">
                  <c:v>336.89230336452403</c:v>
                </c:pt>
                <c:pt idx="752">
                  <c:v>337.74616001133802</c:v>
                </c:pt>
                <c:pt idx="753">
                  <c:v>336.55947863191898</c:v>
                </c:pt>
                <c:pt idx="754">
                  <c:v>337.56390338074698</c:v>
                </c:pt>
                <c:pt idx="755">
                  <c:v>337.13652543712197</c:v>
                </c:pt>
                <c:pt idx="756">
                  <c:v>335.31358984120698</c:v>
                </c:pt>
                <c:pt idx="757">
                  <c:v>336.10323058785298</c:v>
                </c:pt>
                <c:pt idx="758">
                  <c:v>337.13178544217402</c:v>
                </c:pt>
                <c:pt idx="759">
                  <c:v>337.42573229452103</c:v>
                </c:pt>
                <c:pt idx="760">
                  <c:v>233.70395595744699</c:v>
                </c:pt>
                <c:pt idx="761">
                  <c:v>332.72239369997601</c:v>
                </c:pt>
                <c:pt idx="762">
                  <c:v>334.74120279149201</c:v>
                </c:pt>
                <c:pt idx="763">
                  <c:v>331.81115397186397</c:v>
                </c:pt>
                <c:pt idx="764">
                  <c:v>332.37678464079801</c:v>
                </c:pt>
                <c:pt idx="765">
                  <c:v>353.02517544483601</c:v>
                </c:pt>
                <c:pt idx="766">
                  <c:v>355.1076428742</c:v>
                </c:pt>
                <c:pt idx="767">
                  <c:v>381.16005681463002</c:v>
                </c:pt>
                <c:pt idx="768">
                  <c:v>380.22779779110101</c:v>
                </c:pt>
                <c:pt idx="769">
                  <c:v>198.634624174397</c:v>
                </c:pt>
                <c:pt idx="770">
                  <c:v>190.90497823130301</c:v>
                </c:pt>
                <c:pt idx="771">
                  <c:v>187.47128051600501</c:v>
                </c:pt>
                <c:pt idx="772">
                  <c:v>194.03985760804699</c:v>
                </c:pt>
                <c:pt idx="773">
                  <c:v>199.47495053407201</c:v>
                </c:pt>
                <c:pt idx="774">
                  <c:v>211.54320875766501</c:v>
                </c:pt>
                <c:pt idx="775">
                  <c:v>212.48466269996399</c:v>
                </c:pt>
                <c:pt idx="776">
                  <c:v>197.62085647837901</c:v>
                </c:pt>
                <c:pt idx="777">
                  <c:v>195.01824346343901</c:v>
                </c:pt>
                <c:pt idx="778">
                  <c:v>198.972993871825</c:v>
                </c:pt>
                <c:pt idx="779">
                  <c:v>353.59299362410201</c:v>
                </c:pt>
                <c:pt idx="780">
                  <c:v>192.93290448644501</c:v>
                </c:pt>
                <c:pt idx="781">
                  <c:v>193.77623765312899</c:v>
                </c:pt>
                <c:pt idx="782">
                  <c:v>199.98420084979199</c:v>
                </c:pt>
                <c:pt idx="783">
                  <c:v>194.968870953687</c:v>
                </c:pt>
                <c:pt idx="784">
                  <c:v>239.46863107828401</c:v>
                </c:pt>
                <c:pt idx="785">
                  <c:v>416.97489349789998</c:v>
                </c:pt>
                <c:pt idx="786">
                  <c:v>263.46971030733999</c:v>
                </c:pt>
                <c:pt idx="787">
                  <c:v>240.70752452096499</c:v>
                </c:pt>
                <c:pt idx="788">
                  <c:v>214.50763686364999</c:v>
                </c:pt>
                <c:pt idx="789">
                  <c:v>239.41104544797301</c:v>
                </c:pt>
                <c:pt idx="790">
                  <c:v>212.66368913941201</c:v>
                </c:pt>
                <c:pt idx="791">
                  <c:v>193.14581615652401</c:v>
                </c:pt>
                <c:pt idx="792">
                  <c:v>185.80144379476999</c:v>
                </c:pt>
                <c:pt idx="793">
                  <c:v>190.47331609853401</c:v>
                </c:pt>
                <c:pt idx="794">
                  <c:v>148.686484663155</c:v>
                </c:pt>
                <c:pt idx="795">
                  <c:v>21.343124685027401</c:v>
                </c:pt>
                <c:pt idx="796">
                  <c:v>21.262368483744499</c:v>
                </c:pt>
                <c:pt idx="797">
                  <c:v>20.879891567334699</c:v>
                </c:pt>
                <c:pt idx="798">
                  <c:v>21.4085424922893</c:v>
                </c:pt>
                <c:pt idx="799">
                  <c:v>22.214165875642799</c:v>
                </c:pt>
                <c:pt idx="800">
                  <c:v>21.5280120258743</c:v>
                </c:pt>
                <c:pt idx="801">
                  <c:v>21.5508720971184</c:v>
                </c:pt>
                <c:pt idx="802">
                  <c:v>22.9965073063684</c:v>
                </c:pt>
                <c:pt idx="803">
                  <c:v>23.601616382718898</c:v>
                </c:pt>
                <c:pt idx="804">
                  <c:v>22.159025885382501</c:v>
                </c:pt>
                <c:pt idx="805">
                  <c:v>21.241015349769</c:v>
                </c:pt>
                <c:pt idx="806">
                  <c:v>20.435968728247399</c:v>
                </c:pt>
                <c:pt idx="807">
                  <c:v>20.2443733215332</c:v>
                </c:pt>
                <c:pt idx="808">
                  <c:v>20.952682495117202</c:v>
                </c:pt>
                <c:pt idx="809">
                  <c:v>20.9661045074463</c:v>
                </c:pt>
                <c:pt idx="810">
                  <c:v>21.6484985351563</c:v>
                </c:pt>
                <c:pt idx="811">
                  <c:v>21.529960632324201</c:v>
                </c:pt>
                <c:pt idx="812">
                  <c:v>21.181268692016602</c:v>
                </c:pt>
                <c:pt idx="813">
                  <c:v>20.236446380615199</c:v>
                </c:pt>
                <c:pt idx="814">
                  <c:v>19.951339721679702</c:v>
                </c:pt>
                <c:pt idx="815">
                  <c:v>19.860580444336001</c:v>
                </c:pt>
                <c:pt idx="816">
                  <c:v>20.074356079101602</c:v>
                </c:pt>
                <c:pt idx="817">
                  <c:v>20.353500366211001</c:v>
                </c:pt>
                <c:pt idx="818">
                  <c:v>20.9042263031006</c:v>
                </c:pt>
                <c:pt idx="819">
                  <c:v>20.7254943847656</c:v>
                </c:pt>
                <c:pt idx="820">
                  <c:v>20.414218902587901</c:v>
                </c:pt>
                <c:pt idx="821">
                  <c:v>20.088722229003899</c:v>
                </c:pt>
                <c:pt idx="822">
                  <c:v>20.193021774291999</c:v>
                </c:pt>
                <c:pt idx="823">
                  <c:v>20.4891872406006</c:v>
                </c:pt>
                <c:pt idx="824">
                  <c:v>20.902132034301701</c:v>
                </c:pt>
                <c:pt idx="825">
                  <c:v>20.803581237793001</c:v>
                </c:pt>
                <c:pt idx="826">
                  <c:v>20.6503582000732</c:v>
                </c:pt>
                <c:pt idx="827">
                  <c:v>20.3009014129638</c:v>
                </c:pt>
                <c:pt idx="828">
                  <c:v>20.228502273559599</c:v>
                </c:pt>
                <c:pt idx="829">
                  <c:v>21.4102382659912</c:v>
                </c:pt>
                <c:pt idx="830">
                  <c:v>21.331325531005898</c:v>
                </c:pt>
                <c:pt idx="831">
                  <c:v>23.434078216552798</c:v>
                </c:pt>
                <c:pt idx="832">
                  <c:v>23.427583694458001</c:v>
                </c:pt>
                <c:pt idx="833">
                  <c:v>22.913526535034201</c:v>
                </c:pt>
                <c:pt idx="834">
                  <c:v>21.357824325561499</c:v>
                </c:pt>
                <c:pt idx="835">
                  <c:v>21.1874980926513</c:v>
                </c:pt>
                <c:pt idx="836">
                  <c:v>21.160713195800799</c:v>
                </c:pt>
                <c:pt idx="837">
                  <c:v>20.885362625122099</c:v>
                </c:pt>
                <c:pt idx="838">
                  <c:v>20.6534633636475</c:v>
                </c:pt>
                <c:pt idx="839">
                  <c:v>20.8969402313232</c:v>
                </c:pt>
                <c:pt idx="840">
                  <c:v>21.1349201202393</c:v>
                </c:pt>
                <c:pt idx="841">
                  <c:v>20.9034938812256</c:v>
                </c:pt>
                <c:pt idx="842">
                  <c:v>20.6548385620118</c:v>
                </c:pt>
                <c:pt idx="843">
                  <c:v>20.54421043396</c:v>
                </c:pt>
                <c:pt idx="844">
                  <c:v>21.617641448974599</c:v>
                </c:pt>
                <c:pt idx="845">
                  <c:v>21.7716979980469</c:v>
                </c:pt>
                <c:pt idx="846">
                  <c:v>20.903284072876001</c:v>
                </c:pt>
                <c:pt idx="847">
                  <c:v>19.936683654785099</c:v>
                </c:pt>
                <c:pt idx="848">
                  <c:v>19.246503829956101</c:v>
                </c:pt>
                <c:pt idx="849">
                  <c:v>18.932050704956101</c:v>
                </c:pt>
                <c:pt idx="850">
                  <c:v>19.044744491577202</c:v>
                </c:pt>
                <c:pt idx="851">
                  <c:v>19.038337707519599</c:v>
                </c:pt>
                <c:pt idx="852">
                  <c:v>18.995853424072202</c:v>
                </c:pt>
                <c:pt idx="853">
                  <c:v>18.8459568023682</c:v>
                </c:pt>
                <c:pt idx="854">
                  <c:v>18.2806491851806</c:v>
                </c:pt>
                <c:pt idx="855">
                  <c:v>17.9788303375244</c:v>
                </c:pt>
                <c:pt idx="856">
                  <c:v>17.8503303527832</c:v>
                </c:pt>
                <c:pt idx="857">
                  <c:v>17.986515045166001</c:v>
                </c:pt>
                <c:pt idx="858">
                  <c:v>18.0660610198975</c:v>
                </c:pt>
                <c:pt idx="859">
                  <c:v>18.2155361175537</c:v>
                </c:pt>
                <c:pt idx="860">
                  <c:v>18.282026290893601</c:v>
                </c:pt>
                <c:pt idx="861">
                  <c:v>18.280229568481399</c:v>
                </c:pt>
                <c:pt idx="862">
                  <c:v>18.072231292724599</c:v>
                </c:pt>
                <c:pt idx="863">
                  <c:v>17.566053390503001</c:v>
                </c:pt>
                <c:pt idx="864">
                  <c:v>17.475076675415099</c:v>
                </c:pt>
                <c:pt idx="865">
                  <c:v>17.304031372070298</c:v>
                </c:pt>
                <c:pt idx="866">
                  <c:v>16.9414253234863</c:v>
                </c:pt>
                <c:pt idx="867">
                  <c:v>16.805952072143501</c:v>
                </c:pt>
                <c:pt idx="868">
                  <c:v>17.019832611083999</c:v>
                </c:pt>
                <c:pt idx="869">
                  <c:v>17.4496059417725</c:v>
                </c:pt>
                <c:pt idx="870">
                  <c:v>17.466981887817401</c:v>
                </c:pt>
                <c:pt idx="871">
                  <c:v>17.6048698425293</c:v>
                </c:pt>
                <c:pt idx="872">
                  <c:v>17.5044555664062</c:v>
                </c:pt>
                <c:pt idx="873">
                  <c:v>17.464763641357401</c:v>
                </c:pt>
                <c:pt idx="874">
                  <c:v>17.2308540344238</c:v>
                </c:pt>
                <c:pt idx="875">
                  <c:v>17.092235565185501</c:v>
                </c:pt>
                <c:pt idx="876">
                  <c:v>16.805292129516602</c:v>
                </c:pt>
                <c:pt idx="877">
                  <c:v>16.427911758422798</c:v>
                </c:pt>
                <c:pt idx="878">
                  <c:v>16.4248447418213</c:v>
                </c:pt>
                <c:pt idx="879">
                  <c:v>16.259677886962901</c:v>
                </c:pt>
                <c:pt idx="880">
                  <c:v>16.216691970825199</c:v>
                </c:pt>
                <c:pt idx="881">
                  <c:v>15.869830131530801</c:v>
                </c:pt>
                <c:pt idx="882">
                  <c:v>15.5625</c:v>
                </c:pt>
                <c:pt idx="883">
                  <c:v>15.8032283782959</c:v>
                </c:pt>
                <c:pt idx="884">
                  <c:v>15.7390489578247</c:v>
                </c:pt>
                <c:pt idx="885">
                  <c:v>15.564481735229499</c:v>
                </c:pt>
                <c:pt idx="886">
                  <c:v>15.161790847778301</c:v>
                </c:pt>
                <c:pt idx="887">
                  <c:v>15.1035919189453</c:v>
                </c:pt>
                <c:pt idx="888">
                  <c:v>14.946346282959</c:v>
                </c:pt>
                <c:pt idx="889">
                  <c:v>14.8963623046875</c:v>
                </c:pt>
                <c:pt idx="890">
                  <c:v>14.8915796279907</c:v>
                </c:pt>
                <c:pt idx="891">
                  <c:v>15.074700355529799</c:v>
                </c:pt>
                <c:pt idx="892">
                  <c:v>15.280006408691399</c:v>
                </c:pt>
                <c:pt idx="893">
                  <c:v>15.155642509460399</c:v>
                </c:pt>
                <c:pt idx="894">
                  <c:v>14.9672689437866</c:v>
                </c:pt>
                <c:pt idx="895">
                  <c:v>14.815484046936</c:v>
                </c:pt>
                <c:pt idx="896">
                  <c:v>14.581307411193899</c:v>
                </c:pt>
                <c:pt idx="897">
                  <c:v>14.6116542816162</c:v>
                </c:pt>
                <c:pt idx="898">
                  <c:v>14.3000679016113</c:v>
                </c:pt>
                <c:pt idx="899">
                  <c:v>13.945954322814901</c:v>
                </c:pt>
                <c:pt idx="900">
                  <c:v>13.683764457702599</c:v>
                </c:pt>
                <c:pt idx="901">
                  <c:v>13.5814561843872</c:v>
                </c:pt>
                <c:pt idx="902">
                  <c:v>13.807137489318899</c:v>
                </c:pt>
                <c:pt idx="903">
                  <c:v>13.713890075683601</c:v>
                </c:pt>
                <c:pt idx="904">
                  <c:v>13.2634372711182</c:v>
                </c:pt>
                <c:pt idx="905">
                  <c:v>12.893967628479</c:v>
                </c:pt>
                <c:pt idx="906">
                  <c:v>12.649694442749</c:v>
                </c:pt>
                <c:pt idx="907">
                  <c:v>12.478390693664499</c:v>
                </c:pt>
                <c:pt idx="908">
                  <c:v>12.548948287963899</c:v>
                </c:pt>
                <c:pt idx="909">
                  <c:v>12.439210891723601</c:v>
                </c:pt>
                <c:pt idx="910">
                  <c:v>12.536389350891101</c:v>
                </c:pt>
                <c:pt idx="911">
                  <c:v>12.649229049682599</c:v>
                </c:pt>
                <c:pt idx="912">
                  <c:v>12.571102142334</c:v>
                </c:pt>
                <c:pt idx="913">
                  <c:v>12.4173936843872</c:v>
                </c:pt>
                <c:pt idx="914">
                  <c:v>12.2681274414063</c:v>
                </c:pt>
                <c:pt idx="915">
                  <c:v>12.4107780456543</c:v>
                </c:pt>
                <c:pt idx="916">
                  <c:v>12.606424331665</c:v>
                </c:pt>
                <c:pt idx="917">
                  <c:v>12.6857357025146</c:v>
                </c:pt>
                <c:pt idx="918">
                  <c:v>12.648921966552701</c:v>
                </c:pt>
                <c:pt idx="919">
                  <c:v>12.686997413635201</c:v>
                </c:pt>
                <c:pt idx="920">
                  <c:v>12.707334518432599</c:v>
                </c:pt>
                <c:pt idx="921">
                  <c:v>12.5610504150391</c:v>
                </c:pt>
                <c:pt idx="922">
                  <c:v>12.5382404327393</c:v>
                </c:pt>
                <c:pt idx="923">
                  <c:v>12.434516906738301</c:v>
                </c:pt>
                <c:pt idx="924">
                  <c:v>12.2454280853271</c:v>
                </c:pt>
                <c:pt idx="925">
                  <c:v>12.1816415786743</c:v>
                </c:pt>
                <c:pt idx="926">
                  <c:v>12.1772909164429</c:v>
                </c:pt>
                <c:pt idx="927">
                  <c:v>12.3706169128418</c:v>
                </c:pt>
                <c:pt idx="928">
                  <c:v>12.531267166137701</c:v>
                </c:pt>
                <c:pt idx="929">
                  <c:v>12.7757787704468</c:v>
                </c:pt>
                <c:pt idx="930">
                  <c:v>13.027413368225099</c:v>
                </c:pt>
                <c:pt idx="931">
                  <c:v>12.892991065979</c:v>
                </c:pt>
                <c:pt idx="932">
                  <c:v>12.934165954589799</c:v>
                </c:pt>
                <c:pt idx="933">
                  <c:v>12.904743194580099</c:v>
                </c:pt>
                <c:pt idx="934">
                  <c:v>13.220106124877899</c:v>
                </c:pt>
                <c:pt idx="935">
                  <c:v>13.3574361801147</c:v>
                </c:pt>
                <c:pt idx="936">
                  <c:v>13.4918766021728</c:v>
                </c:pt>
                <c:pt idx="937">
                  <c:v>13.5264539718628</c:v>
                </c:pt>
                <c:pt idx="938">
                  <c:v>13.5857648849487</c:v>
                </c:pt>
                <c:pt idx="939">
                  <c:v>13.6637678146362</c:v>
                </c:pt>
                <c:pt idx="940">
                  <c:v>13.6675987243653</c:v>
                </c:pt>
                <c:pt idx="941">
                  <c:v>13.8238544464112</c:v>
                </c:pt>
                <c:pt idx="942">
                  <c:v>13.990140914916999</c:v>
                </c:pt>
                <c:pt idx="943">
                  <c:v>14.116810798645</c:v>
                </c:pt>
                <c:pt idx="944">
                  <c:v>14.2100677490234</c:v>
                </c:pt>
                <c:pt idx="945">
                  <c:v>14.3078956604004</c:v>
                </c:pt>
                <c:pt idx="946">
                  <c:v>14.2794437408447</c:v>
                </c:pt>
                <c:pt idx="947">
                  <c:v>14.3599185943604</c:v>
                </c:pt>
                <c:pt idx="948">
                  <c:v>14.8411464691162</c:v>
                </c:pt>
                <c:pt idx="949">
                  <c:v>15.012666702270501</c:v>
                </c:pt>
                <c:pt idx="950">
                  <c:v>14.9727783203125</c:v>
                </c:pt>
                <c:pt idx="951">
                  <c:v>14.896955490112299</c:v>
                </c:pt>
                <c:pt idx="952">
                  <c:v>15.516949653625501</c:v>
                </c:pt>
                <c:pt idx="953">
                  <c:v>16.136066436767599</c:v>
                </c:pt>
                <c:pt idx="954">
                  <c:v>16.191932678222699</c:v>
                </c:pt>
                <c:pt idx="955">
                  <c:v>16.181306838989201</c:v>
                </c:pt>
                <c:pt idx="956">
                  <c:v>16.199478149414102</c:v>
                </c:pt>
                <c:pt idx="957">
                  <c:v>16.243436813354499</c:v>
                </c:pt>
                <c:pt idx="958">
                  <c:v>16.206281661987301</c:v>
                </c:pt>
                <c:pt idx="959">
                  <c:v>16.715244293212901</c:v>
                </c:pt>
                <c:pt idx="960">
                  <c:v>16.399248123168999</c:v>
                </c:pt>
                <c:pt idx="961">
                  <c:v>16.404346466064499</c:v>
                </c:pt>
                <c:pt idx="962">
                  <c:v>16.3421745300293</c:v>
                </c:pt>
                <c:pt idx="963">
                  <c:v>16.324068069458001</c:v>
                </c:pt>
                <c:pt idx="964">
                  <c:v>16.342199325561499</c:v>
                </c:pt>
                <c:pt idx="965">
                  <c:v>16.504327774047901</c:v>
                </c:pt>
                <c:pt idx="966">
                  <c:v>16.521720886230401</c:v>
                </c:pt>
                <c:pt idx="967">
                  <c:v>16.452751159668001</c:v>
                </c:pt>
                <c:pt idx="968">
                  <c:v>16.4774074554443</c:v>
                </c:pt>
                <c:pt idx="969">
                  <c:v>16.431573867797901</c:v>
                </c:pt>
                <c:pt idx="970">
                  <c:v>16.4625339508057</c:v>
                </c:pt>
                <c:pt idx="971">
                  <c:v>16.508897781371999</c:v>
                </c:pt>
                <c:pt idx="972">
                  <c:v>16.534646987915</c:v>
                </c:pt>
                <c:pt idx="973">
                  <c:v>16.5118522644043</c:v>
                </c:pt>
                <c:pt idx="974">
                  <c:v>16.513179779052699</c:v>
                </c:pt>
                <c:pt idx="975">
                  <c:v>16.538005828857401</c:v>
                </c:pt>
                <c:pt idx="976">
                  <c:v>16.756538391113299</c:v>
                </c:pt>
                <c:pt idx="977">
                  <c:v>16.948829650878899</c:v>
                </c:pt>
                <c:pt idx="978">
                  <c:v>16.941577911376999</c:v>
                </c:pt>
                <c:pt idx="979">
                  <c:v>16.893236160278299</c:v>
                </c:pt>
                <c:pt idx="980">
                  <c:v>16.863594055175799</c:v>
                </c:pt>
                <c:pt idx="981">
                  <c:v>16.804113388061499</c:v>
                </c:pt>
                <c:pt idx="982">
                  <c:v>16.786268234252901</c:v>
                </c:pt>
                <c:pt idx="983">
                  <c:v>16.701997756958001</c:v>
                </c:pt>
                <c:pt idx="984">
                  <c:v>16.6649589538575</c:v>
                </c:pt>
                <c:pt idx="985">
                  <c:v>16.5899982452393</c:v>
                </c:pt>
                <c:pt idx="986">
                  <c:v>16.617324829101499</c:v>
                </c:pt>
                <c:pt idx="987">
                  <c:v>16.464063644409201</c:v>
                </c:pt>
                <c:pt idx="988">
                  <c:v>16.593009948730501</c:v>
                </c:pt>
                <c:pt idx="989">
                  <c:v>16.7418403625488</c:v>
                </c:pt>
                <c:pt idx="990">
                  <c:v>16.837583541870099</c:v>
                </c:pt>
                <c:pt idx="991">
                  <c:v>16.896915435791001</c:v>
                </c:pt>
                <c:pt idx="992">
                  <c:v>16.918504714965799</c:v>
                </c:pt>
                <c:pt idx="993">
                  <c:v>17.104513168335</c:v>
                </c:pt>
                <c:pt idx="994">
                  <c:v>17.149753570556602</c:v>
                </c:pt>
                <c:pt idx="995">
                  <c:v>17.230649948120099</c:v>
                </c:pt>
                <c:pt idx="996">
                  <c:v>17.459720611572301</c:v>
                </c:pt>
                <c:pt idx="997">
                  <c:v>17.5308113098144</c:v>
                </c:pt>
                <c:pt idx="998">
                  <c:v>17.398357391357401</c:v>
                </c:pt>
                <c:pt idx="999">
                  <c:v>17.321933746337901</c:v>
                </c:pt>
                <c:pt idx="1000">
                  <c:v>17.384407043456999</c:v>
                </c:pt>
                <c:pt idx="1001">
                  <c:v>17.384080886840799</c:v>
                </c:pt>
                <c:pt idx="1002">
                  <c:v>17.551652908325199</c:v>
                </c:pt>
                <c:pt idx="1003">
                  <c:v>17.727470397949201</c:v>
                </c:pt>
                <c:pt idx="1004">
                  <c:v>17.780235290527301</c:v>
                </c:pt>
                <c:pt idx="1005">
                  <c:v>17.788690567016602</c:v>
                </c:pt>
                <c:pt idx="1006">
                  <c:v>17.744026184081999</c:v>
                </c:pt>
                <c:pt idx="1007">
                  <c:v>17.7794208526612</c:v>
                </c:pt>
                <c:pt idx="1008">
                  <c:v>17.802476882934599</c:v>
                </c:pt>
                <c:pt idx="1009">
                  <c:v>17.823925018310501</c:v>
                </c:pt>
                <c:pt idx="1010">
                  <c:v>17.853807449340799</c:v>
                </c:pt>
                <c:pt idx="1011">
                  <c:v>17.9778232574463</c:v>
                </c:pt>
                <c:pt idx="1012">
                  <c:v>17.568195343017599</c:v>
                </c:pt>
                <c:pt idx="1013">
                  <c:v>17.602516174316399</c:v>
                </c:pt>
                <c:pt idx="1014">
                  <c:v>17.8957004547119</c:v>
                </c:pt>
                <c:pt idx="1015">
                  <c:v>17.871627807617202</c:v>
                </c:pt>
                <c:pt idx="1016">
                  <c:v>18.078737258911101</c:v>
                </c:pt>
                <c:pt idx="1017">
                  <c:v>18.0329990386963</c:v>
                </c:pt>
                <c:pt idx="1018">
                  <c:v>18.038997650146499</c:v>
                </c:pt>
                <c:pt idx="1019">
                  <c:v>18.150049209594702</c:v>
                </c:pt>
                <c:pt idx="1020">
                  <c:v>18.208339691162099</c:v>
                </c:pt>
                <c:pt idx="1021">
                  <c:v>18.264970779418999</c:v>
                </c:pt>
                <c:pt idx="1022">
                  <c:v>18.3077907562256</c:v>
                </c:pt>
                <c:pt idx="1023">
                  <c:v>18.349838256835898</c:v>
                </c:pt>
                <c:pt idx="1024">
                  <c:v>18.244085311889599</c:v>
                </c:pt>
                <c:pt idx="1025">
                  <c:v>18.345413208007798</c:v>
                </c:pt>
                <c:pt idx="1026">
                  <c:v>18.708789825439499</c:v>
                </c:pt>
                <c:pt idx="1027">
                  <c:v>18.513891220092798</c:v>
                </c:pt>
                <c:pt idx="1028">
                  <c:v>18.510105133056701</c:v>
                </c:pt>
                <c:pt idx="1029">
                  <c:v>18.808393478393501</c:v>
                </c:pt>
                <c:pt idx="1030">
                  <c:v>19.127559661865199</c:v>
                </c:pt>
                <c:pt idx="1031">
                  <c:v>18.949518203735401</c:v>
                </c:pt>
                <c:pt idx="1032">
                  <c:v>22.171857644324799</c:v>
                </c:pt>
                <c:pt idx="1033">
                  <c:v>22.505732802812801</c:v>
                </c:pt>
                <c:pt idx="1034">
                  <c:v>24.2862205631852</c:v>
                </c:pt>
                <c:pt idx="1035">
                  <c:v>23.4746887927313</c:v>
                </c:pt>
                <c:pt idx="1036">
                  <c:v>23.313279163055501</c:v>
                </c:pt>
                <c:pt idx="1037">
                  <c:v>23.432358536267099</c:v>
                </c:pt>
                <c:pt idx="1038">
                  <c:v>23.784331647348399</c:v>
                </c:pt>
                <c:pt idx="1039">
                  <c:v>23.1809827333622</c:v>
                </c:pt>
                <c:pt idx="1040">
                  <c:v>24.1119001071451</c:v>
                </c:pt>
                <c:pt idx="1041">
                  <c:v>23.823787195906199</c:v>
                </c:pt>
                <c:pt idx="1042">
                  <c:v>23.271517160430999</c:v>
                </c:pt>
                <c:pt idx="1043">
                  <c:v>24.1224174441777</c:v>
                </c:pt>
                <c:pt idx="1044">
                  <c:v>24.002698657876699</c:v>
                </c:pt>
                <c:pt idx="1045">
                  <c:v>23.884231530753802</c:v>
                </c:pt>
                <c:pt idx="1046">
                  <c:v>19.845315933227599</c:v>
                </c:pt>
                <c:pt idx="1047">
                  <c:v>19.936662673950199</c:v>
                </c:pt>
                <c:pt idx="1048">
                  <c:v>19.4874992370606</c:v>
                </c:pt>
                <c:pt idx="1049">
                  <c:v>18.8770256042481</c:v>
                </c:pt>
                <c:pt idx="1050">
                  <c:v>18.8649597167969</c:v>
                </c:pt>
                <c:pt idx="1051">
                  <c:v>18.763271331787099</c:v>
                </c:pt>
                <c:pt idx="1052">
                  <c:v>18.771095275878899</c:v>
                </c:pt>
                <c:pt idx="1053">
                  <c:v>19.240119934082099</c:v>
                </c:pt>
                <c:pt idx="1054">
                  <c:v>19.180355072021499</c:v>
                </c:pt>
                <c:pt idx="1055">
                  <c:v>18.902328491210898</c:v>
                </c:pt>
                <c:pt idx="1056">
                  <c:v>18.6114101409912</c:v>
                </c:pt>
                <c:pt idx="1057">
                  <c:v>18.4408054351806</c:v>
                </c:pt>
                <c:pt idx="1058">
                  <c:v>18.365995407104499</c:v>
                </c:pt>
                <c:pt idx="1059">
                  <c:v>18.346174240112301</c:v>
                </c:pt>
                <c:pt idx="1060">
                  <c:v>18.1125392913818</c:v>
                </c:pt>
                <c:pt idx="1061">
                  <c:v>18.0733032226563</c:v>
                </c:pt>
                <c:pt idx="1062">
                  <c:v>18.000644683837901</c:v>
                </c:pt>
                <c:pt idx="1063">
                  <c:v>18.374473571777301</c:v>
                </c:pt>
                <c:pt idx="1064">
                  <c:v>18.315759658813501</c:v>
                </c:pt>
                <c:pt idx="1065">
                  <c:v>18.239499598063599</c:v>
                </c:pt>
                <c:pt idx="1066">
                  <c:v>18.1940568815902</c:v>
                </c:pt>
                <c:pt idx="1067">
                  <c:v>18.0511305734695</c:v>
                </c:pt>
                <c:pt idx="1068">
                  <c:v>18.293229602016599</c:v>
                </c:pt>
                <c:pt idx="1069">
                  <c:v>18.411817877990099</c:v>
                </c:pt>
                <c:pt idx="1070">
                  <c:v>18.4360374826731</c:v>
                </c:pt>
                <c:pt idx="1071">
                  <c:v>18.302395179975498</c:v>
                </c:pt>
                <c:pt idx="1072">
                  <c:v>18.0078213553384</c:v>
                </c:pt>
                <c:pt idx="1073">
                  <c:v>17.783046966924299</c:v>
                </c:pt>
                <c:pt idx="1074">
                  <c:v>17.7204370474204</c:v>
                </c:pt>
                <c:pt idx="1075">
                  <c:v>17.838854756149001</c:v>
                </c:pt>
                <c:pt idx="1076">
                  <c:v>21.562403597851802</c:v>
                </c:pt>
                <c:pt idx="1077">
                  <c:v>19.730151501014301</c:v>
                </c:pt>
                <c:pt idx="1078">
                  <c:v>20.765288870918301</c:v>
                </c:pt>
                <c:pt idx="1079">
                  <c:v>17.809665949989199</c:v>
                </c:pt>
                <c:pt idx="1080">
                  <c:v>22.0815632400361</c:v>
                </c:pt>
                <c:pt idx="1081">
                  <c:v>22.208227082465601</c:v>
                </c:pt>
                <c:pt idx="1082">
                  <c:v>22.279398550007599</c:v>
                </c:pt>
                <c:pt idx="1083">
                  <c:v>22.142034158866799</c:v>
                </c:pt>
                <c:pt idx="1084">
                  <c:v>21.540002541475701</c:v>
                </c:pt>
                <c:pt idx="1085">
                  <c:v>21.778967501764701</c:v>
                </c:pt>
                <c:pt idx="1086">
                  <c:v>21.830923520900001</c:v>
                </c:pt>
                <c:pt idx="1087">
                  <c:v>21.752369011955501</c:v>
                </c:pt>
                <c:pt idx="1088">
                  <c:v>22.0908984139718</c:v>
                </c:pt>
                <c:pt idx="1089">
                  <c:v>22.342104816468101</c:v>
                </c:pt>
                <c:pt idx="1090">
                  <c:v>23.3543156587684</c:v>
                </c:pt>
                <c:pt idx="1091">
                  <c:v>23.337277439923099</c:v>
                </c:pt>
                <c:pt idx="1092">
                  <c:v>23.254961863786399</c:v>
                </c:pt>
                <c:pt idx="1093">
                  <c:v>23.622984133675001</c:v>
                </c:pt>
                <c:pt idx="1094">
                  <c:v>23.629686567945999</c:v>
                </c:pt>
                <c:pt idx="1095">
                  <c:v>23.3632907251157</c:v>
                </c:pt>
                <c:pt idx="1096">
                  <c:v>23.3979860947174</c:v>
                </c:pt>
                <c:pt idx="1097">
                  <c:v>22.081673819255499</c:v>
                </c:pt>
                <c:pt idx="1098">
                  <c:v>18.635832506726</c:v>
                </c:pt>
                <c:pt idx="1099">
                  <c:v>17.990526529614701</c:v>
                </c:pt>
                <c:pt idx="1100">
                  <c:v>17.719700206986499</c:v>
                </c:pt>
                <c:pt idx="1101">
                  <c:v>24.213511276532</c:v>
                </c:pt>
                <c:pt idx="1102">
                  <c:v>20.713432706156699</c:v>
                </c:pt>
                <c:pt idx="1103">
                  <c:v>20.567108876030801</c:v>
                </c:pt>
                <c:pt idx="1104">
                  <c:v>19.993483856257299</c:v>
                </c:pt>
                <c:pt idx="1105">
                  <c:v>19.7495180458933</c:v>
                </c:pt>
                <c:pt idx="1106">
                  <c:v>19.545034551194501</c:v>
                </c:pt>
                <c:pt idx="1107">
                  <c:v>19.496086316183501</c:v>
                </c:pt>
                <c:pt idx="1108">
                  <c:v>19.647704148769101</c:v>
                </c:pt>
                <c:pt idx="1109">
                  <c:v>19.435330198440401</c:v>
                </c:pt>
                <c:pt idx="1110">
                  <c:v>19.676880261317802</c:v>
                </c:pt>
                <c:pt idx="1111">
                  <c:v>19.422412368155399</c:v>
                </c:pt>
                <c:pt idx="1112">
                  <c:v>18.9042599707245</c:v>
                </c:pt>
                <c:pt idx="1113">
                  <c:v>18.9165074704418</c:v>
                </c:pt>
                <c:pt idx="1114">
                  <c:v>17.945857273099701</c:v>
                </c:pt>
                <c:pt idx="1115">
                  <c:v>18.5125062568389</c:v>
                </c:pt>
                <c:pt idx="1116">
                  <c:v>18.338519796720799</c:v>
                </c:pt>
                <c:pt idx="1117">
                  <c:v>19.187111847276601</c:v>
                </c:pt>
                <c:pt idx="1118">
                  <c:v>19.3106189274408</c:v>
                </c:pt>
                <c:pt idx="1119">
                  <c:v>19.160798708699101</c:v>
                </c:pt>
                <c:pt idx="1120">
                  <c:v>19.023480208900502</c:v>
                </c:pt>
                <c:pt idx="1121">
                  <c:v>18.287693195360099</c:v>
                </c:pt>
                <c:pt idx="1122">
                  <c:v>17.932238522287701</c:v>
                </c:pt>
                <c:pt idx="1123">
                  <c:v>18.1939821996924</c:v>
                </c:pt>
                <c:pt idx="1124">
                  <c:v>18.178737889430099</c:v>
                </c:pt>
                <c:pt idx="1125">
                  <c:v>18.3043682147519</c:v>
                </c:pt>
                <c:pt idx="1126">
                  <c:v>18.2963469149438</c:v>
                </c:pt>
                <c:pt idx="1127">
                  <c:v>18.2592606989509</c:v>
                </c:pt>
                <c:pt idx="1128">
                  <c:v>18.3654544222452</c:v>
                </c:pt>
                <c:pt idx="1129">
                  <c:v>18.412944832821999</c:v>
                </c:pt>
                <c:pt idx="1130">
                  <c:v>18.420947301835</c:v>
                </c:pt>
                <c:pt idx="1131">
                  <c:v>18.621425436023198</c:v>
                </c:pt>
                <c:pt idx="1132">
                  <c:v>18.289022697004398</c:v>
                </c:pt>
                <c:pt idx="1133">
                  <c:v>18.2052895568557</c:v>
                </c:pt>
                <c:pt idx="1134">
                  <c:v>18.2460043588374</c:v>
                </c:pt>
                <c:pt idx="1135">
                  <c:v>16.505024751473599</c:v>
                </c:pt>
                <c:pt idx="1136">
                  <c:v>17.1775658081052</c:v>
                </c:pt>
                <c:pt idx="1137">
                  <c:v>17.612142667247099</c:v>
                </c:pt>
                <c:pt idx="1138">
                  <c:v>17.587745989679</c:v>
                </c:pt>
                <c:pt idx="1139">
                  <c:v>17.3781256836787</c:v>
                </c:pt>
                <c:pt idx="1140">
                  <c:v>17.2939951824101</c:v>
                </c:pt>
                <c:pt idx="1141">
                  <c:v>17.363419634952699</c:v>
                </c:pt>
                <c:pt idx="1142">
                  <c:v>16.927020883789101</c:v>
                </c:pt>
                <c:pt idx="1143">
                  <c:v>17.046944978091201</c:v>
                </c:pt>
                <c:pt idx="1144">
                  <c:v>17.021697066838801</c:v>
                </c:pt>
                <c:pt idx="1145">
                  <c:v>16.760371706109499</c:v>
                </c:pt>
                <c:pt idx="1146">
                  <c:v>16.659779684545999</c:v>
                </c:pt>
                <c:pt idx="1147">
                  <c:v>16.554158492906801</c:v>
                </c:pt>
                <c:pt idx="1148">
                  <c:v>16.689790292927601</c:v>
                </c:pt>
                <c:pt idx="1149">
                  <c:v>16.4128737827013</c:v>
                </c:pt>
                <c:pt idx="1150">
                  <c:v>16.3200290227384</c:v>
                </c:pt>
                <c:pt idx="1151">
                  <c:v>16.969150177945298</c:v>
                </c:pt>
                <c:pt idx="1152">
                  <c:v>15.471662521362299</c:v>
                </c:pt>
                <c:pt idx="1153">
                  <c:v>15.349308013916</c:v>
                </c:pt>
                <c:pt idx="1154">
                  <c:v>15.0680027008056</c:v>
                </c:pt>
                <c:pt idx="1155">
                  <c:v>15.061491966247599</c:v>
                </c:pt>
                <c:pt idx="1156">
                  <c:v>14.919322013854901</c:v>
                </c:pt>
                <c:pt idx="1157">
                  <c:v>14.2247219085694</c:v>
                </c:pt>
                <c:pt idx="1158">
                  <c:v>14.0579013824463</c:v>
                </c:pt>
                <c:pt idx="1159">
                  <c:v>14.0578269958496</c:v>
                </c:pt>
                <c:pt idx="1160">
                  <c:v>14.069969177246101</c:v>
                </c:pt>
                <c:pt idx="1161">
                  <c:v>14.422381401061999</c:v>
                </c:pt>
                <c:pt idx="1162">
                  <c:v>14.559591293335</c:v>
                </c:pt>
                <c:pt idx="1163">
                  <c:v>14.2678775787353</c:v>
                </c:pt>
                <c:pt idx="1164">
                  <c:v>13.862917900085501</c:v>
                </c:pt>
                <c:pt idx="1165">
                  <c:v>13.0140371322632</c:v>
                </c:pt>
                <c:pt idx="1166">
                  <c:v>12.9111242294312</c:v>
                </c:pt>
                <c:pt idx="1167">
                  <c:v>12.6851615905762</c:v>
                </c:pt>
                <c:pt idx="1168">
                  <c:v>12.4103746414184</c:v>
                </c:pt>
                <c:pt idx="1169">
                  <c:v>12.228477478027299</c:v>
                </c:pt>
                <c:pt idx="1170">
                  <c:v>12.251702308654799</c:v>
                </c:pt>
                <c:pt idx="1171">
                  <c:v>12.145170211791999</c:v>
                </c:pt>
                <c:pt idx="1172">
                  <c:v>12.3748369216919</c:v>
                </c:pt>
                <c:pt idx="1173">
                  <c:v>12.086119651794499</c:v>
                </c:pt>
                <c:pt idx="1174">
                  <c:v>12.4100770950318</c:v>
                </c:pt>
                <c:pt idx="1175">
                  <c:v>12.514575004577599</c:v>
                </c:pt>
                <c:pt idx="1176">
                  <c:v>12.379594802856399</c:v>
                </c:pt>
                <c:pt idx="1177">
                  <c:v>12.2582893371582</c:v>
                </c:pt>
                <c:pt idx="1178">
                  <c:v>12.0816793441772</c:v>
                </c:pt>
                <c:pt idx="1179">
                  <c:v>11.7990112304688</c:v>
                </c:pt>
                <c:pt idx="1180">
                  <c:v>11.501559257507299</c:v>
                </c:pt>
                <c:pt idx="1181">
                  <c:v>11.5356483459472</c:v>
                </c:pt>
                <c:pt idx="1182">
                  <c:v>11.426632881164499</c:v>
                </c:pt>
                <c:pt idx="1183">
                  <c:v>11.3266344070434</c:v>
                </c:pt>
                <c:pt idx="1184">
                  <c:v>11.4277019500732</c:v>
                </c:pt>
                <c:pt idx="1185">
                  <c:v>11.429303169250501</c:v>
                </c:pt>
                <c:pt idx="1186">
                  <c:v>11.575382232666</c:v>
                </c:pt>
                <c:pt idx="1187">
                  <c:v>11.4832620620728</c:v>
                </c:pt>
                <c:pt idx="1188">
                  <c:v>11.191036224365201</c:v>
                </c:pt>
                <c:pt idx="1189">
                  <c:v>11.3985710144043</c:v>
                </c:pt>
                <c:pt idx="1190">
                  <c:v>11.4245548248291</c:v>
                </c:pt>
                <c:pt idx="1191">
                  <c:v>11.273653030395501</c:v>
                </c:pt>
                <c:pt idx="1192">
                  <c:v>10.8366746902466</c:v>
                </c:pt>
                <c:pt idx="1193">
                  <c:v>10.4095249176025</c:v>
                </c:pt>
                <c:pt idx="1194">
                  <c:v>9.9018259048462092</c:v>
                </c:pt>
                <c:pt idx="1195">
                  <c:v>9.8981113433837908</c:v>
                </c:pt>
                <c:pt idx="1196">
                  <c:v>10.497860908508301</c:v>
                </c:pt>
                <c:pt idx="1197">
                  <c:v>10.534660339355501</c:v>
                </c:pt>
                <c:pt idx="1198">
                  <c:v>11.0118408203125</c:v>
                </c:pt>
                <c:pt idx="1199">
                  <c:v>11.144011497497599</c:v>
                </c:pt>
                <c:pt idx="1200">
                  <c:v>11.020099639892599</c:v>
                </c:pt>
                <c:pt idx="1201">
                  <c:v>11.1764974594116</c:v>
                </c:pt>
                <c:pt idx="1202">
                  <c:v>11.116625785827599</c:v>
                </c:pt>
                <c:pt idx="1203">
                  <c:v>10.978590011596699</c:v>
                </c:pt>
                <c:pt idx="1204">
                  <c:v>11.1017293930054</c:v>
                </c:pt>
                <c:pt idx="1205">
                  <c:v>11.0408487319946</c:v>
                </c:pt>
                <c:pt idx="1206">
                  <c:v>10.7871551513672</c:v>
                </c:pt>
                <c:pt idx="1207">
                  <c:v>10.530665397644</c:v>
                </c:pt>
                <c:pt idx="1208">
                  <c:v>10.4988870620728</c:v>
                </c:pt>
                <c:pt idx="1209">
                  <c:v>10.5632877349854</c:v>
                </c:pt>
                <c:pt idx="1210">
                  <c:v>10.5385370254516</c:v>
                </c:pt>
                <c:pt idx="1211">
                  <c:v>10.583293914794901</c:v>
                </c:pt>
                <c:pt idx="1212">
                  <c:v>10.4136180877685</c:v>
                </c:pt>
                <c:pt idx="1213">
                  <c:v>10.5147085189819</c:v>
                </c:pt>
                <c:pt idx="1214">
                  <c:v>10.3849391937256</c:v>
                </c:pt>
                <c:pt idx="1215">
                  <c:v>10.4672870635987</c:v>
                </c:pt>
                <c:pt idx="1216">
                  <c:v>10.427889823913601</c:v>
                </c:pt>
                <c:pt idx="1217">
                  <c:v>10.4026184082031</c:v>
                </c:pt>
                <c:pt idx="1218">
                  <c:v>10.492149353027401</c:v>
                </c:pt>
                <c:pt idx="1219">
                  <c:v>10.5872554779053</c:v>
                </c:pt>
                <c:pt idx="1220">
                  <c:v>10.8277044296265</c:v>
                </c:pt>
                <c:pt idx="1221">
                  <c:v>11.1448059082031</c:v>
                </c:pt>
                <c:pt idx="1222">
                  <c:v>11.349999427795399</c:v>
                </c:pt>
                <c:pt idx="1223">
                  <c:v>11.4220886230469</c:v>
                </c:pt>
                <c:pt idx="1224">
                  <c:v>11.533663749694799</c:v>
                </c:pt>
                <c:pt idx="1225">
                  <c:v>11.4694766998291</c:v>
                </c:pt>
                <c:pt idx="1226">
                  <c:v>11.4265193939209</c:v>
                </c:pt>
                <c:pt idx="1227">
                  <c:v>11.4771528244019</c:v>
                </c:pt>
                <c:pt idx="1228">
                  <c:v>11.7349634170532</c:v>
                </c:pt>
                <c:pt idx="1229">
                  <c:v>11.765565872192401</c:v>
                </c:pt>
                <c:pt idx="1230">
                  <c:v>11.647514343261699</c:v>
                </c:pt>
                <c:pt idx="1231">
                  <c:v>11.6260280609131</c:v>
                </c:pt>
                <c:pt idx="1232">
                  <c:v>11.4637718200684</c:v>
                </c:pt>
                <c:pt idx="1233">
                  <c:v>12.168694496154799</c:v>
                </c:pt>
                <c:pt idx="1234">
                  <c:v>12.5048179626465</c:v>
                </c:pt>
                <c:pt idx="1235">
                  <c:v>12.4408502578735</c:v>
                </c:pt>
                <c:pt idx="1236">
                  <c:v>12.507320404052701</c:v>
                </c:pt>
                <c:pt idx="1237">
                  <c:v>12.310997009277299</c:v>
                </c:pt>
                <c:pt idx="1238">
                  <c:v>12.371641159057599</c:v>
                </c:pt>
                <c:pt idx="1239">
                  <c:v>12.503638267517101</c:v>
                </c:pt>
                <c:pt idx="1240">
                  <c:v>12.595006942749</c:v>
                </c:pt>
                <c:pt idx="1241">
                  <c:v>12.5214958190918</c:v>
                </c:pt>
                <c:pt idx="1242">
                  <c:v>12.340299606323301</c:v>
                </c:pt>
                <c:pt idx="1243">
                  <c:v>12.0952701568603</c:v>
                </c:pt>
                <c:pt idx="1244">
                  <c:v>11.6991872787475</c:v>
                </c:pt>
                <c:pt idx="1245">
                  <c:v>11.9613857269287</c:v>
                </c:pt>
                <c:pt idx="1246">
                  <c:v>12.6489143371582</c:v>
                </c:pt>
                <c:pt idx="1247">
                  <c:v>12.5754442214966</c:v>
                </c:pt>
                <c:pt idx="1248">
                  <c:v>12.590792655944799</c:v>
                </c:pt>
                <c:pt idx="1249">
                  <c:v>12.4645118713379</c:v>
                </c:pt>
                <c:pt idx="1250">
                  <c:v>12.6992130279541</c:v>
                </c:pt>
                <c:pt idx="1251">
                  <c:v>13.222336769104</c:v>
                </c:pt>
                <c:pt idx="1252">
                  <c:v>13.195981979370099</c:v>
                </c:pt>
                <c:pt idx="1253">
                  <c:v>12.935956954956</c:v>
                </c:pt>
                <c:pt idx="1254">
                  <c:v>13.079241752624499</c:v>
                </c:pt>
                <c:pt idx="1255">
                  <c:v>13.2488603591919</c:v>
                </c:pt>
                <c:pt idx="1256">
                  <c:v>13.4451131820679</c:v>
                </c:pt>
                <c:pt idx="1257">
                  <c:v>14.058779716491699</c:v>
                </c:pt>
                <c:pt idx="1258">
                  <c:v>14.334521293640201</c:v>
                </c:pt>
                <c:pt idx="1259">
                  <c:v>14.2548122406006</c:v>
                </c:pt>
                <c:pt idx="1260">
                  <c:v>14.5076036453247</c:v>
                </c:pt>
                <c:pt idx="1261">
                  <c:v>14.6140193939209</c:v>
                </c:pt>
                <c:pt idx="1262">
                  <c:v>14.617714881896999</c:v>
                </c:pt>
                <c:pt idx="1263">
                  <c:v>14.728411674499499</c:v>
                </c:pt>
                <c:pt idx="1264">
                  <c:v>15.101026535034199</c:v>
                </c:pt>
                <c:pt idx="1265">
                  <c:v>15.2443237304688</c:v>
                </c:pt>
                <c:pt idx="1266">
                  <c:v>15.228268623351999</c:v>
                </c:pt>
                <c:pt idx="1267">
                  <c:v>15.542991638183601</c:v>
                </c:pt>
                <c:pt idx="1268">
                  <c:v>15.8506469726562</c:v>
                </c:pt>
                <c:pt idx="1269">
                  <c:v>15.4484357833862</c:v>
                </c:pt>
                <c:pt idx="1270">
                  <c:v>15.4171714782715</c:v>
                </c:pt>
                <c:pt idx="1271">
                  <c:v>15.4638118743897</c:v>
                </c:pt>
                <c:pt idx="1272">
                  <c:v>15.8381605148315</c:v>
                </c:pt>
                <c:pt idx="1273">
                  <c:v>16.0203342437744</c:v>
                </c:pt>
                <c:pt idx="1274">
                  <c:v>16.084661483764702</c:v>
                </c:pt>
                <c:pt idx="1275">
                  <c:v>16.135999679565401</c:v>
                </c:pt>
                <c:pt idx="1276">
                  <c:v>16.0757141113281</c:v>
                </c:pt>
                <c:pt idx="1277">
                  <c:v>16.1849765777588</c:v>
                </c:pt>
                <c:pt idx="1278">
                  <c:v>16.157176971435501</c:v>
                </c:pt>
                <c:pt idx="1279">
                  <c:v>16.218276977538999</c:v>
                </c:pt>
                <c:pt idx="1280">
                  <c:v>16.897382736206001</c:v>
                </c:pt>
                <c:pt idx="1281">
                  <c:v>17.180555343627901</c:v>
                </c:pt>
                <c:pt idx="1282">
                  <c:v>17.079799652099599</c:v>
                </c:pt>
                <c:pt idx="1283">
                  <c:v>16.9536018371582</c:v>
                </c:pt>
                <c:pt idx="1284">
                  <c:v>16.840126037597699</c:v>
                </c:pt>
                <c:pt idx="1285">
                  <c:v>16.831110000610401</c:v>
                </c:pt>
                <c:pt idx="1286">
                  <c:v>16.629306793212901</c:v>
                </c:pt>
                <c:pt idx="1287">
                  <c:v>16.573978424072301</c:v>
                </c:pt>
                <c:pt idx="1288">
                  <c:v>16.355323791503899</c:v>
                </c:pt>
                <c:pt idx="1289">
                  <c:v>15.8269062042237</c:v>
                </c:pt>
                <c:pt idx="1290">
                  <c:v>15.587538719177299</c:v>
                </c:pt>
                <c:pt idx="1291">
                  <c:v>15.442126274108899</c:v>
                </c:pt>
                <c:pt idx="1292">
                  <c:v>15.2316808700562</c:v>
                </c:pt>
                <c:pt idx="1293">
                  <c:v>15.3466353485107</c:v>
                </c:pt>
                <c:pt idx="1294">
                  <c:v>15.4132816737366</c:v>
                </c:pt>
                <c:pt idx="1295">
                  <c:v>15.5843048095703</c:v>
                </c:pt>
                <c:pt idx="1296">
                  <c:v>15.6643934249878</c:v>
                </c:pt>
                <c:pt idx="1297">
                  <c:v>16.1036376953125</c:v>
                </c:pt>
                <c:pt idx="1298">
                  <c:v>16.370315551757798</c:v>
                </c:pt>
                <c:pt idx="1299">
                  <c:v>16.450323104858398</c:v>
                </c:pt>
                <c:pt idx="1300">
                  <c:v>16.5020046234131</c:v>
                </c:pt>
                <c:pt idx="1301">
                  <c:v>16.388097763061499</c:v>
                </c:pt>
                <c:pt idx="1302">
                  <c:v>16.5041313171387</c:v>
                </c:pt>
                <c:pt idx="1303">
                  <c:v>16.557355880737301</c:v>
                </c:pt>
                <c:pt idx="1304">
                  <c:v>16.7748203277588</c:v>
                </c:pt>
                <c:pt idx="1305">
                  <c:v>17.040102005004901</c:v>
                </c:pt>
                <c:pt idx="1306">
                  <c:v>16.914089202880799</c:v>
                </c:pt>
                <c:pt idx="1307">
                  <c:v>16.802073482192899</c:v>
                </c:pt>
                <c:pt idx="1308">
                  <c:v>16.6502582578144</c:v>
                </c:pt>
                <c:pt idx="1309">
                  <c:v>16.489265995965798</c:v>
                </c:pt>
                <c:pt idx="1310">
                  <c:v>16.319003844676399</c:v>
                </c:pt>
                <c:pt idx="1311">
                  <c:v>16.091796115313599</c:v>
                </c:pt>
                <c:pt idx="1312">
                  <c:v>15.2454044937117</c:v>
                </c:pt>
                <c:pt idx="1313">
                  <c:v>16.954711014863399</c:v>
                </c:pt>
                <c:pt idx="1314">
                  <c:v>16.580763325828102</c:v>
                </c:pt>
                <c:pt idx="1315">
                  <c:v>15.767637949904699</c:v>
                </c:pt>
                <c:pt idx="1316">
                  <c:v>15.0311556541168</c:v>
                </c:pt>
                <c:pt idx="1317">
                  <c:v>15.9443331899428</c:v>
                </c:pt>
                <c:pt idx="1318">
                  <c:v>16.662555680791101</c:v>
                </c:pt>
                <c:pt idx="1319">
                  <c:v>16.754134669045499</c:v>
                </c:pt>
                <c:pt idx="1320">
                  <c:v>16.783826606942</c:v>
                </c:pt>
                <c:pt idx="1321">
                  <c:v>16.782839982027699</c:v>
                </c:pt>
                <c:pt idx="1322">
                  <c:v>16.833496964496899</c:v>
                </c:pt>
                <c:pt idx="1323">
                  <c:v>17.086240129089301</c:v>
                </c:pt>
                <c:pt idx="1324">
                  <c:v>17.4071625953863</c:v>
                </c:pt>
                <c:pt idx="1325">
                  <c:v>17.1260388205088</c:v>
                </c:pt>
                <c:pt idx="1326">
                  <c:v>17.1507271092647</c:v>
                </c:pt>
                <c:pt idx="1327">
                  <c:v>17.2401797460276</c:v>
                </c:pt>
                <c:pt idx="1328">
                  <c:v>17.277544290218898</c:v>
                </c:pt>
                <c:pt idx="1329">
                  <c:v>17.2391255978775</c:v>
                </c:pt>
                <c:pt idx="1330">
                  <c:v>17.3354479108609</c:v>
                </c:pt>
                <c:pt idx="1331">
                  <c:v>17.7542173782332</c:v>
                </c:pt>
                <c:pt idx="1332">
                  <c:v>17.710576768024801</c:v>
                </c:pt>
                <c:pt idx="1333">
                  <c:v>17.7398016600666</c:v>
                </c:pt>
                <c:pt idx="1334">
                  <c:v>18.218610298976898</c:v>
                </c:pt>
                <c:pt idx="1335">
                  <c:v>18.412276260412899</c:v>
                </c:pt>
                <c:pt idx="1336">
                  <c:v>18.175926634788901</c:v>
                </c:pt>
                <c:pt idx="1337">
                  <c:v>18.2046832718658</c:v>
                </c:pt>
                <c:pt idx="1338">
                  <c:v>18.699409863033299</c:v>
                </c:pt>
                <c:pt idx="1339">
                  <c:v>19.6314676524396</c:v>
                </c:pt>
                <c:pt idx="1340">
                  <c:v>18.7983264360767</c:v>
                </c:pt>
                <c:pt idx="1341">
                  <c:v>21.106948393024101</c:v>
                </c:pt>
                <c:pt idx="1342">
                  <c:v>19.076985097017701</c:v>
                </c:pt>
                <c:pt idx="1343">
                  <c:v>20.936016128216199</c:v>
                </c:pt>
                <c:pt idx="1344">
                  <c:v>19.589479202879001</c:v>
                </c:pt>
                <c:pt idx="1345">
                  <c:v>19.170933823115401</c:v>
                </c:pt>
                <c:pt idx="1346">
                  <c:v>21.0105240038584</c:v>
                </c:pt>
                <c:pt idx="1347">
                  <c:v>22.768784191180998</c:v>
                </c:pt>
                <c:pt idx="1348">
                  <c:v>21.420583897711801</c:v>
                </c:pt>
                <c:pt idx="1349">
                  <c:v>21.861806454520298</c:v>
                </c:pt>
                <c:pt idx="1350">
                  <c:v>23.801739499433499</c:v>
                </c:pt>
                <c:pt idx="1351">
                  <c:v>21.053519972692001</c:v>
                </c:pt>
                <c:pt idx="1352">
                  <c:v>23.3680440553096</c:v>
                </c:pt>
                <c:pt idx="1353">
                  <c:v>23.7958838770531</c:v>
                </c:pt>
                <c:pt idx="1354">
                  <c:v>23.823283035429299</c:v>
                </c:pt>
                <c:pt idx="1355">
                  <c:v>23.834346224717599</c:v>
                </c:pt>
                <c:pt idx="1356">
                  <c:v>23.438445309620999</c:v>
                </c:pt>
                <c:pt idx="1357">
                  <c:v>23.633295711250199</c:v>
                </c:pt>
                <c:pt idx="1358">
                  <c:v>22.752894161333501</c:v>
                </c:pt>
                <c:pt idx="1359">
                  <c:v>23.3434930959117</c:v>
                </c:pt>
                <c:pt idx="1360">
                  <c:v>23.397320024944101</c:v>
                </c:pt>
                <c:pt idx="1361">
                  <c:v>23.578088230262701</c:v>
                </c:pt>
                <c:pt idx="1362">
                  <c:v>22.456827921679999</c:v>
                </c:pt>
                <c:pt idx="1363">
                  <c:v>23.146815659455601</c:v>
                </c:pt>
                <c:pt idx="1364">
                  <c:v>22.8193736005699</c:v>
                </c:pt>
                <c:pt idx="1365">
                  <c:v>22.65464179356</c:v>
                </c:pt>
                <c:pt idx="1366">
                  <c:v>23.255433937389199</c:v>
                </c:pt>
                <c:pt idx="1367">
                  <c:v>23.065208196410602</c:v>
                </c:pt>
                <c:pt idx="1368">
                  <c:v>23.7494642722334</c:v>
                </c:pt>
                <c:pt idx="1369">
                  <c:v>25.211033951632199</c:v>
                </c:pt>
                <c:pt idx="1370">
                  <c:v>24.652426547732802</c:v>
                </c:pt>
                <c:pt idx="1371">
                  <c:v>21.746217529673601</c:v>
                </c:pt>
                <c:pt idx="1372">
                  <c:v>24.3086859036897</c:v>
                </c:pt>
                <c:pt idx="1373">
                  <c:v>24.4687539557078</c:v>
                </c:pt>
                <c:pt idx="1374">
                  <c:v>23.216368671699598</c:v>
                </c:pt>
                <c:pt idx="1375">
                  <c:v>23.872091530654501</c:v>
                </c:pt>
                <c:pt idx="1376">
                  <c:v>25.102322720113399</c:v>
                </c:pt>
                <c:pt idx="1377">
                  <c:v>24.971890894306298</c:v>
                </c:pt>
                <c:pt idx="1378">
                  <c:v>20.122459974917099</c:v>
                </c:pt>
                <c:pt idx="1379">
                  <c:v>19.467974024449401</c:v>
                </c:pt>
                <c:pt idx="1380">
                  <c:v>19.906408953807698</c:v>
                </c:pt>
                <c:pt idx="1381">
                  <c:v>19.719838179745299</c:v>
                </c:pt>
                <c:pt idx="1382">
                  <c:v>21.424987612642798</c:v>
                </c:pt>
                <c:pt idx="1383">
                  <c:v>23.5261002452709</c:v>
                </c:pt>
                <c:pt idx="1384">
                  <c:v>20.756191861355401</c:v>
                </c:pt>
                <c:pt idx="1385">
                  <c:v>23.276939444660599</c:v>
                </c:pt>
                <c:pt idx="1386">
                  <c:v>20.617661172136</c:v>
                </c:pt>
                <c:pt idx="1387">
                  <c:v>22.649543244702201</c:v>
                </c:pt>
                <c:pt idx="1388">
                  <c:v>22.8425919311785</c:v>
                </c:pt>
                <c:pt idx="1389">
                  <c:v>22.4800973293288</c:v>
                </c:pt>
                <c:pt idx="1390">
                  <c:v>19.165536858909199</c:v>
                </c:pt>
                <c:pt idx="1391">
                  <c:v>18.8399072761333</c:v>
                </c:pt>
                <c:pt idx="1392">
                  <c:v>19.380009995034001</c:v>
                </c:pt>
                <c:pt idx="1393">
                  <c:v>19.2219023640967</c:v>
                </c:pt>
                <c:pt idx="1394">
                  <c:v>18.8466369844094</c:v>
                </c:pt>
                <c:pt idx="1395">
                  <c:v>17.469962999267398</c:v>
                </c:pt>
                <c:pt idx="1396">
                  <c:v>18.5452535930789</c:v>
                </c:pt>
                <c:pt idx="1397">
                  <c:v>17.031084732596</c:v>
                </c:pt>
                <c:pt idx="1398">
                  <c:v>17.1700830860803</c:v>
                </c:pt>
                <c:pt idx="1399">
                  <c:v>16.586349607467699</c:v>
                </c:pt>
                <c:pt idx="1400">
                  <c:v>16.7658437147903</c:v>
                </c:pt>
                <c:pt idx="1401">
                  <c:v>21.0127678237582</c:v>
                </c:pt>
                <c:pt idx="1402">
                  <c:v>18.194585921207999</c:v>
                </c:pt>
                <c:pt idx="1403">
                  <c:v>18.216150811972302</c:v>
                </c:pt>
                <c:pt idx="1404">
                  <c:v>18.1564362079197</c:v>
                </c:pt>
                <c:pt idx="1405">
                  <c:v>18.197036896733799</c:v>
                </c:pt>
                <c:pt idx="1406">
                  <c:v>18.202777516380699</c:v>
                </c:pt>
                <c:pt idx="1407">
                  <c:v>18.174949227190101</c:v>
                </c:pt>
                <c:pt idx="1408">
                  <c:v>18.132479539009498</c:v>
                </c:pt>
                <c:pt idx="1409">
                  <c:v>18.119716843292299</c:v>
                </c:pt>
                <c:pt idx="1410">
                  <c:v>18.149048380758799</c:v>
                </c:pt>
                <c:pt idx="1411">
                  <c:v>18.201753166176399</c:v>
                </c:pt>
                <c:pt idx="1412">
                  <c:v>18.179056216868702</c:v>
                </c:pt>
                <c:pt idx="1413">
                  <c:v>18.114370532436599</c:v>
                </c:pt>
                <c:pt idx="1414">
                  <c:v>18.118410607529601</c:v>
                </c:pt>
                <c:pt idx="1415">
                  <c:v>18.347846547477701</c:v>
                </c:pt>
                <c:pt idx="1416">
                  <c:v>18.1562471450519</c:v>
                </c:pt>
                <c:pt idx="1417">
                  <c:v>17.0803623199463</c:v>
                </c:pt>
                <c:pt idx="1418">
                  <c:v>17.1848335266113</c:v>
                </c:pt>
                <c:pt idx="1419">
                  <c:v>17.225917816162099</c:v>
                </c:pt>
                <c:pt idx="1420">
                  <c:v>17.002775023894301</c:v>
                </c:pt>
                <c:pt idx="1421">
                  <c:v>17.0705280303956</c:v>
                </c:pt>
                <c:pt idx="1422">
                  <c:v>16.870021820068398</c:v>
                </c:pt>
                <c:pt idx="1423">
                  <c:v>16.644901275634801</c:v>
                </c:pt>
                <c:pt idx="1424">
                  <c:v>16.558010101318398</c:v>
                </c:pt>
                <c:pt idx="1425">
                  <c:v>16.482969284057599</c:v>
                </c:pt>
                <c:pt idx="1426">
                  <c:v>17.8540633248634</c:v>
                </c:pt>
                <c:pt idx="1427">
                  <c:v>16.089403152465799</c:v>
                </c:pt>
                <c:pt idx="1428">
                  <c:v>15.710854530334499</c:v>
                </c:pt>
                <c:pt idx="1429">
                  <c:v>15.7105216979981</c:v>
                </c:pt>
                <c:pt idx="1430">
                  <c:v>15.6535091400147</c:v>
                </c:pt>
                <c:pt idx="1431">
                  <c:v>15.638458520767699</c:v>
                </c:pt>
                <c:pt idx="1432">
                  <c:v>15.387598108722999</c:v>
                </c:pt>
                <c:pt idx="1433">
                  <c:v>15.4436082839966</c:v>
                </c:pt>
                <c:pt idx="1434">
                  <c:v>15.3214902877807</c:v>
                </c:pt>
                <c:pt idx="1435">
                  <c:v>14.979534149169901</c:v>
                </c:pt>
                <c:pt idx="1436">
                  <c:v>14.6568546295166</c:v>
                </c:pt>
                <c:pt idx="1437">
                  <c:v>14.7307081222534</c:v>
                </c:pt>
                <c:pt idx="1438">
                  <c:v>15.2703361511231</c:v>
                </c:pt>
                <c:pt idx="1439">
                  <c:v>15.2025337219238</c:v>
                </c:pt>
                <c:pt idx="1440">
                  <c:v>15.0931301116944</c:v>
                </c:pt>
                <c:pt idx="1441">
                  <c:v>14.7661981582641</c:v>
                </c:pt>
                <c:pt idx="1442">
                  <c:v>14.785173416137701</c:v>
                </c:pt>
                <c:pt idx="1443">
                  <c:v>14.5516300201416</c:v>
                </c:pt>
                <c:pt idx="1444">
                  <c:v>14.200853347778301</c:v>
                </c:pt>
                <c:pt idx="1445">
                  <c:v>13.8247289657593</c:v>
                </c:pt>
                <c:pt idx="1446">
                  <c:v>13.3479099273681</c:v>
                </c:pt>
                <c:pt idx="1447">
                  <c:v>12.874966621398899</c:v>
                </c:pt>
                <c:pt idx="1448">
                  <c:v>12.9740991592407</c:v>
                </c:pt>
                <c:pt idx="1449">
                  <c:v>12.7070779800415</c:v>
                </c:pt>
                <c:pt idx="1450">
                  <c:v>12.272403717041</c:v>
                </c:pt>
                <c:pt idx="1451">
                  <c:v>11.9836750030518</c:v>
                </c:pt>
                <c:pt idx="1452">
                  <c:v>11.9622182846069</c:v>
                </c:pt>
                <c:pt idx="1453">
                  <c:v>12.1039838790894</c:v>
                </c:pt>
                <c:pt idx="1454">
                  <c:v>12.1282653808593</c:v>
                </c:pt>
                <c:pt idx="1455">
                  <c:v>11.791831970214799</c:v>
                </c:pt>
                <c:pt idx="1456">
                  <c:v>11.427462577819799</c:v>
                </c:pt>
                <c:pt idx="1457">
                  <c:v>11.4735307693481</c:v>
                </c:pt>
                <c:pt idx="1458">
                  <c:v>11.2460584640503</c:v>
                </c:pt>
                <c:pt idx="1459">
                  <c:v>10.600883483886699</c:v>
                </c:pt>
                <c:pt idx="1460">
                  <c:v>11.0185556411743</c:v>
                </c:pt>
                <c:pt idx="1461">
                  <c:v>11.2302341461182</c:v>
                </c:pt>
                <c:pt idx="1462">
                  <c:v>11.0464677810669</c:v>
                </c:pt>
                <c:pt idx="1463">
                  <c:v>11.1717081069946</c:v>
                </c:pt>
                <c:pt idx="1464">
                  <c:v>11.2275905609131</c:v>
                </c:pt>
                <c:pt idx="1465">
                  <c:v>10.8474426269531</c:v>
                </c:pt>
                <c:pt idx="1466">
                  <c:v>10.563071250915501</c:v>
                </c:pt>
                <c:pt idx="1467">
                  <c:v>10.1832485198975</c:v>
                </c:pt>
                <c:pt idx="1468">
                  <c:v>10.2296648025513</c:v>
                </c:pt>
                <c:pt idx="1469">
                  <c:v>9.8278217315673793</c:v>
                </c:pt>
                <c:pt idx="1470">
                  <c:v>9.2299959926902204</c:v>
                </c:pt>
                <c:pt idx="1471">
                  <c:v>9.6672800425486205</c:v>
                </c:pt>
                <c:pt idx="1472">
                  <c:v>10.5327177373829</c:v>
                </c:pt>
                <c:pt idx="1473">
                  <c:v>10.8955835672896</c:v>
                </c:pt>
                <c:pt idx="1474">
                  <c:v>11.476049423217701</c:v>
                </c:pt>
                <c:pt idx="1475">
                  <c:v>11.5309352874756</c:v>
                </c:pt>
                <c:pt idx="1476">
                  <c:v>11.3262281417846</c:v>
                </c:pt>
                <c:pt idx="1477">
                  <c:v>11.010094642639199</c:v>
                </c:pt>
                <c:pt idx="1478">
                  <c:v>10.5606546401978</c:v>
                </c:pt>
                <c:pt idx="1479">
                  <c:v>10.06942653656</c:v>
                </c:pt>
                <c:pt idx="1480">
                  <c:v>9.9252223968505806</c:v>
                </c:pt>
                <c:pt idx="1481">
                  <c:v>10.079266548156699</c:v>
                </c:pt>
                <c:pt idx="1482">
                  <c:v>9.9733362197876101</c:v>
                </c:pt>
                <c:pt idx="1483">
                  <c:v>9.9424734115600693</c:v>
                </c:pt>
                <c:pt idx="1484">
                  <c:v>9.8899288177490305</c:v>
                </c:pt>
                <c:pt idx="1485">
                  <c:v>10.391001701355</c:v>
                </c:pt>
                <c:pt idx="1486">
                  <c:v>10.155138969421399</c:v>
                </c:pt>
                <c:pt idx="1487">
                  <c:v>9.8316278457641708</c:v>
                </c:pt>
                <c:pt idx="1488">
                  <c:v>7.7405109405517702</c:v>
                </c:pt>
                <c:pt idx="1489">
                  <c:v>7.3403797149658203</c:v>
                </c:pt>
                <c:pt idx="1490">
                  <c:v>6.4785571098327699</c:v>
                </c:pt>
                <c:pt idx="1491">
                  <c:v>1.94094693660736</c:v>
                </c:pt>
                <c:pt idx="1492">
                  <c:v>1.9401820898055999</c:v>
                </c:pt>
                <c:pt idx="1493">
                  <c:v>0.48031395673751798</c:v>
                </c:pt>
                <c:pt idx="1494">
                  <c:v>1.918417096138</c:v>
                </c:pt>
                <c:pt idx="1495">
                  <c:v>1.78067743778229</c:v>
                </c:pt>
                <c:pt idx="1496">
                  <c:v>0.446888208389282</c:v>
                </c:pt>
                <c:pt idx="1497">
                  <c:v>1.9406427145004199</c:v>
                </c:pt>
                <c:pt idx="1498">
                  <c:v>2.1902196407318102</c:v>
                </c:pt>
                <c:pt idx="1499">
                  <c:v>1.94011330604553</c:v>
                </c:pt>
                <c:pt idx="1500">
                  <c:v>1.7804824113845801</c:v>
                </c:pt>
                <c:pt idx="1501">
                  <c:v>8.3012590713799107E-3</c:v>
                </c:pt>
                <c:pt idx="1502">
                  <c:v>4.8401739373803198E-3</c:v>
                </c:pt>
                <c:pt idx="1503">
                  <c:v>6.1920078612804401</c:v>
                </c:pt>
                <c:pt idx="1504">
                  <c:v>1.9266816215515199</c:v>
                </c:pt>
                <c:pt idx="1505">
                  <c:v>0.15224286250114499</c:v>
                </c:pt>
                <c:pt idx="1506">
                  <c:v>0.43027022689342498</c:v>
                </c:pt>
                <c:pt idx="1507">
                  <c:v>1.94022764320373</c:v>
                </c:pt>
                <c:pt idx="1508">
                  <c:v>2.19069518165588</c:v>
                </c:pt>
                <c:pt idx="1509">
                  <c:v>2.2500188487434398</c:v>
                </c:pt>
                <c:pt idx="1510">
                  <c:v>1.9406961348724401</c:v>
                </c:pt>
                <c:pt idx="1511">
                  <c:v>6.0155897554779001</c:v>
                </c:pt>
                <c:pt idx="1512">
                  <c:v>6.3003709597587596</c:v>
                </c:pt>
                <c:pt idx="1513">
                  <c:v>6.8415655613899302</c:v>
                </c:pt>
                <c:pt idx="1514">
                  <c:v>9.6015486886882808</c:v>
                </c:pt>
                <c:pt idx="1515">
                  <c:v>8.5075470190906692</c:v>
                </c:pt>
                <c:pt idx="1516">
                  <c:v>6.5707138256835904</c:v>
                </c:pt>
                <c:pt idx="1517">
                  <c:v>6.9863443913078402</c:v>
                </c:pt>
                <c:pt idx="1518">
                  <c:v>9.3713531494140696</c:v>
                </c:pt>
                <c:pt idx="1519">
                  <c:v>9.6336326599120898</c:v>
                </c:pt>
                <c:pt idx="1520">
                  <c:v>9.7818193435668803</c:v>
                </c:pt>
                <c:pt idx="1521">
                  <c:v>9.5759153366089098</c:v>
                </c:pt>
                <c:pt idx="1522">
                  <c:v>9.6321153640746999</c:v>
                </c:pt>
                <c:pt idx="1523">
                  <c:v>9.6770887374878001</c:v>
                </c:pt>
                <c:pt idx="1524">
                  <c:v>9.8654918670654208</c:v>
                </c:pt>
                <c:pt idx="1525">
                  <c:v>9.8415546417236506</c:v>
                </c:pt>
                <c:pt idx="1526">
                  <c:v>9.9110517501831001</c:v>
                </c:pt>
                <c:pt idx="1527">
                  <c:v>10.334501266479499</c:v>
                </c:pt>
                <c:pt idx="1528">
                  <c:v>10.7825117111206</c:v>
                </c:pt>
                <c:pt idx="1529">
                  <c:v>10.6680240631104</c:v>
                </c:pt>
                <c:pt idx="1530">
                  <c:v>10.537243843078601</c:v>
                </c:pt>
                <c:pt idx="1531">
                  <c:v>10.202036857605</c:v>
                </c:pt>
                <c:pt idx="1532">
                  <c:v>9.9379348754883008</c:v>
                </c:pt>
                <c:pt idx="1533">
                  <c:v>9.98745346069337</c:v>
                </c:pt>
                <c:pt idx="1534">
                  <c:v>8.6840486526489205</c:v>
                </c:pt>
                <c:pt idx="1535">
                  <c:v>9.3435535430908203</c:v>
                </c:pt>
                <c:pt idx="1536">
                  <c:v>10.5926866531372</c:v>
                </c:pt>
                <c:pt idx="1537">
                  <c:v>11.100445747375501</c:v>
                </c:pt>
                <c:pt idx="1538">
                  <c:v>10.9433240890503</c:v>
                </c:pt>
                <c:pt idx="1539">
                  <c:v>10.6188917160034</c:v>
                </c:pt>
                <c:pt idx="1540">
                  <c:v>10.468143463134799</c:v>
                </c:pt>
                <c:pt idx="1541">
                  <c:v>10.507555007934601</c:v>
                </c:pt>
                <c:pt idx="1542">
                  <c:v>10.5583848953247</c:v>
                </c:pt>
                <c:pt idx="1543">
                  <c:v>10.598457336425801</c:v>
                </c:pt>
                <c:pt idx="1544">
                  <c:v>10.567213058471699</c:v>
                </c:pt>
                <c:pt idx="1545">
                  <c:v>10.5521535873413</c:v>
                </c:pt>
                <c:pt idx="1546">
                  <c:v>10.627739906311</c:v>
                </c:pt>
                <c:pt idx="1547">
                  <c:v>11.221936225891101</c:v>
                </c:pt>
                <c:pt idx="1548">
                  <c:v>11.2284498214722</c:v>
                </c:pt>
                <c:pt idx="1549">
                  <c:v>11.505235671997101</c:v>
                </c:pt>
                <c:pt idx="1550">
                  <c:v>11.5923728942871</c:v>
                </c:pt>
                <c:pt idx="1551">
                  <c:v>11.860083580017101</c:v>
                </c:pt>
                <c:pt idx="1552">
                  <c:v>12.0019073486328</c:v>
                </c:pt>
                <c:pt idx="1553">
                  <c:v>12.0021915435791</c:v>
                </c:pt>
                <c:pt idx="1554">
                  <c:v>12.002160072326699</c:v>
                </c:pt>
                <c:pt idx="1555">
                  <c:v>12.0054159164429</c:v>
                </c:pt>
                <c:pt idx="1556">
                  <c:v>12.1183214187622</c:v>
                </c:pt>
                <c:pt idx="1557">
                  <c:v>12.5030670166016</c:v>
                </c:pt>
                <c:pt idx="1558">
                  <c:v>12.897088050842299</c:v>
                </c:pt>
                <c:pt idx="1559">
                  <c:v>13.237043380737299</c:v>
                </c:pt>
                <c:pt idx="1560">
                  <c:v>13.509071350097701</c:v>
                </c:pt>
                <c:pt idx="1561">
                  <c:v>13.621513366699199</c:v>
                </c:pt>
                <c:pt idx="1562">
                  <c:v>13.590479850769</c:v>
                </c:pt>
                <c:pt idx="1563">
                  <c:v>13.6605548858643</c:v>
                </c:pt>
                <c:pt idx="1564">
                  <c:v>13.8301076889038</c:v>
                </c:pt>
                <c:pt idx="1565">
                  <c:v>13.599759101867701</c:v>
                </c:pt>
                <c:pt idx="1566">
                  <c:v>13.5964732094765</c:v>
                </c:pt>
                <c:pt idx="1567">
                  <c:v>13.2688494397164</c:v>
                </c:pt>
                <c:pt idx="1568">
                  <c:v>13.150945001020499</c:v>
                </c:pt>
                <c:pt idx="1569">
                  <c:v>13.5081871970905</c:v>
                </c:pt>
                <c:pt idx="1570">
                  <c:v>13.2626418416737</c:v>
                </c:pt>
                <c:pt idx="1571">
                  <c:v>12.814000539904599</c:v>
                </c:pt>
                <c:pt idx="1572">
                  <c:v>12.5247693916575</c:v>
                </c:pt>
                <c:pt idx="1573">
                  <c:v>12.5925564079895</c:v>
                </c:pt>
                <c:pt idx="1574">
                  <c:v>12.699288283353599</c:v>
                </c:pt>
                <c:pt idx="1575">
                  <c:v>12.6528361210284</c:v>
                </c:pt>
                <c:pt idx="1576">
                  <c:v>12.7106474222114</c:v>
                </c:pt>
                <c:pt idx="1577">
                  <c:v>12.750153177057401</c:v>
                </c:pt>
                <c:pt idx="1578">
                  <c:v>12.6874852847161</c:v>
                </c:pt>
                <c:pt idx="1579">
                  <c:v>12.686740008272601</c:v>
                </c:pt>
                <c:pt idx="1580">
                  <c:v>13.7878456291317</c:v>
                </c:pt>
                <c:pt idx="1581">
                  <c:v>14.9884175194069</c:v>
                </c:pt>
                <c:pt idx="1582">
                  <c:v>15.126015404415099</c:v>
                </c:pt>
                <c:pt idx="1583">
                  <c:v>14.8782357416725</c:v>
                </c:pt>
                <c:pt idx="1584">
                  <c:v>14.9411889692974</c:v>
                </c:pt>
                <c:pt idx="1585">
                  <c:v>14.9806747876644</c:v>
                </c:pt>
                <c:pt idx="1586">
                  <c:v>15.155087887611399</c:v>
                </c:pt>
                <c:pt idx="1587">
                  <c:v>15.4273570662594</c:v>
                </c:pt>
                <c:pt idx="1588">
                  <c:v>16.1192227038574</c:v>
                </c:pt>
                <c:pt idx="1589">
                  <c:v>16.534303544311499</c:v>
                </c:pt>
                <c:pt idx="1590">
                  <c:v>16.004273887734701</c:v>
                </c:pt>
                <c:pt idx="1591">
                  <c:v>15.8331451199259</c:v>
                </c:pt>
                <c:pt idx="1592">
                  <c:v>16.243408795073101</c:v>
                </c:pt>
                <c:pt idx="1593">
                  <c:v>18.9490429293921</c:v>
                </c:pt>
                <c:pt idx="1594">
                  <c:v>19.104811503787701</c:v>
                </c:pt>
                <c:pt idx="1595">
                  <c:v>20.050044103600101</c:v>
                </c:pt>
                <c:pt idx="1596">
                  <c:v>20.056822529276701</c:v>
                </c:pt>
                <c:pt idx="1597">
                  <c:v>18.849176296250398</c:v>
                </c:pt>
                <c:pt idx="1598">
                  <c:v>19.512242886462101</c:v>
                </c:pt>
                <c:pt idx="1599">
                  <c:v>20.014241874762</c:v>
                </c:pt>
                <c:pt idx="1600">
                  <c:v>20.359161121772399</c:v>
                </c:pt>
                <c:pt idx="1601">
                  <c:v>21.9088870117223</c:v>
                </c:pt>
                <c:pt idx="1602">
                  <c:v>22.705665168652601</c:v>
                </c:pt>
                <c:pt idx="1603">
                  <c:v>23.678321416803399</c:v>
                </c:pt>
                <c:pt idx="1604">
                  <c:v>23.216663665517601</c:v>
                </c:pt>
                <c:pt idx="1605">
                  <c:v>25.0520496422284</c:v>
                </c:pt>
                <c:pt idx="1606">
                  <c:v>25.075810312818099</c:v>
                </c:pt>
                <c:pt idx="1607">
                  <c:v>22.461460038868498</c:v>
                </c:pt>
                <c:pt idx="1608">
                  <c:v>21.491565190523801</c:v>
                </c:pt>
                <c:pt idx="1609">
                  <c:v>21.197570698277701</c:v>
                </c:pt>
                <c:pt idx="1610">
                  <c:v>19.712172734718401</c:v>
                </c:pt>
                <c:pt idx="1611">
                  <c:v>21.999802891433301</c:v>
                </c:pt>
                <c:pt idx="1612">
                  <c:v>22.289380001588299</c:v>
                </c:pt>
                <c:pt idx="1613">
                  <c:v>22.0776041939775</c:v>
                </c:pt>
                <c:pt idx="1614">
                  <c:v>22.974469502691498</c:v>
                </c:pt>
                <c:pt idx="1615">
                  <c:v>21.035161594588299</c:v>
                </c:pt>
                <c:pt idx="1616">
                  <c:v>22.433441798532701</c:v>
                </c:pt>
                <c:pt idx="1617">
                  <c:v>23.526488614442101</c:v>
                </c:pt>
                <c:pt idx="1618">
                  <c:v>24.904029940274899</c:v>
                </c:pt>
                <c:pt idx="1619">
                  <c:v>128.89845247705401</c:v>
                </c:pt>
                <c:pt idx="1620">
                  <c:v>24.572006717769199</c:v>
                </c:pt>
                <c:pt idx="1621">
                  <c:v>24.926064795275298</c:v>
                </c:pt>
                <c:pt idx="1622">
                  <c:v>132.05454738953401</c:v>
                </c:pt>
                <c:pt idx="1623">
                  <c:v>139.62262006082199</c:v>
                </c:pt>
                <c:pt idx="1624">
                  <c:v>19.678608212958</c:v>
                </c:pt>
                <c:pt idx="1625">
                  <c:v>19.969546630548098</c:v>
                </c:pt>
                <c:pt idx="1626">
                  <c:v>19.646852457453299</c:v>
                </c:pt>
                <c:pt idx="1627">
                  <c:v>19.947506198927101</c:v>
                </c:pt>
                <c:pt idx="1628">
                  <c:v>19.795230523662699</c:v>
                </c:pt>
                <c:pt idx="1629">
                  <c:v>20.0564767075935</c:v>
                </c:pt>
                <c:pt idx="1630">
                  <c:v>20.787868469648899</c:v>
                </c:pt>
                <c:pt idx="1631">
                  <c:v>43.107201099023698</c:v>
                </c:pt>
                <c:pt idx="1632">
                  <c:v>26.527693461915</c:v>
                </c:pt>
                <c:pt idx="1633">
                  <c:v>27.629365607629399</c:v>
                </c:pt>
                <c:pt idx="1634">
                  <c:v>139.134745081814</c:v>
                </c:pt>
                <c:pt idx="1635">
                  <c:v>224.40865723922099</c:v>
                </c:pt>
                <c:pt idx="1636">
                  <c:v>253.84408483994901</c:v>
                </c:pt>
                <c:pt idx="1637">
                  <c:v>255.795539742231</c:v>
                </c:pt>
                <c:pt idx="1638">
                  <c:v>254.782252653738</c:v>
                </c:pt>
                <c:pt idx="1639">
                  <c:v>255.28448219394301</c:v>
                </c:pt>
                <c:pt idx="1640">
                  <c:v>256.14172469566199</c:v>
                </c:pt>
                <c:pt idx="1641">
                  <c:v>255.14378273280201</c:v>
                </c:pt>
                <c:pt idx="1642">
                  <c:v>258.30386892062899</c:v>
                </c:pt>
                <c:pt idx="1643">
                  <c:v>256.769517308893</c:v>
                </c:pt>
                <c:pt idx="1644">
                  <c:v>258.29265316281601</c:v>
                </c:pt>
                <c:pt idx="1645">
                  <c:v>142.213707961475</c:v>
                </c:pt>
                <c:pt idx="1646">
                  <c:v>137.498858329163</c:v>
                </c:pt>
                <c:pt idx="1647">
                  <c:v>139.288708200445</c:v>
                </c:pt>
                <c:pt idx="1648">
                  <c:v>139.953040396739</c:v>
                </c:pt>
                <c:pt idx="1649">
                  <c:v>164.810800778828</c:v>
                </c:pt>
                <c:pt idx="1650">
                  <c:v>139.18244164346399</c:v>
                </c:pt>
                <c:pt idx="1651">
                  <c:v>196.58627872544</c:v>
                </c:pt>
                <c:pt idx="1652">
                  <c:v>197.146546149355</c:v>
                </c:pt>
                <c:pt idx="1653">
                  <c:v>202.388215501871</c:v>
                </c:pt>
                <c:pt idx="1654">
                  <c:v>198.14316757381499</c:v>
                </c:pt>
                <c:pt idx="1655">
                  <c:v>195.89149091978399</c:v>
                </c:pt>
                <c:pt idx="1656">
                  <c:v>195.626676380372</c:v>
                </c:pt>
                <c:pt idx="1657">
                  <c:v>195.52992461966301</c:v>
                </c:pt>
                <c:pt idx="1658">
                  <c:v>197.96334609825499</c:v>
                </c:pt>
                <c:pt idx="1659">
                  <c:v>200.83208425274799</c:v>
                </c:pt>
                <c:pt idx="1660">
                  <c:v>198.45747338000001</c:v>
                </c:pt>
                <c:pt idx="1661">
                  <c:v>195.54070718693501</c:v>
                </c:pt>
                <c:pt idx="1662">
                  <c:v>196.49580013638399</c:v>
                </c:pt>
                <c:pt idx="1663">
                  <c:v>203.20162384693199</c:v>
                </c:pt>
                <c:pt idx="1664">
                  <c:v>200.201732225559</c:v>
                </c:pt>
                <c:pt idx="1665">
                  <c:v>195.109019150265</c:v>
                </c:pt>
                <c:pt idx="1666">
                  <c:v>200.818933037009</c:v>
                </c:pt>
                <c:pt idx="1667">
                  <c:v>194.25653714019401</c:v>
                </c:pt>
                <c:pt idx="1668">
                  <c:v>194.230803625758</c:v>
                </c:pt>
                <c:pt idx="1669">
                  <c:v>201.63744518576499</c:v>
                </c:pt>
                <c:pt idx="1670">
                  <c:v>198.56527289828799</c:v>
                </c:pt>
                <c:pt idx="1671">
                  <c:v>199.33064719075799</c:v>
                </c:pt>
                <c:pt idx="1672">
                  <c:v>196.560893139032</c:v>
                </c:pt>
                <c:pt idx="1673">
                  <c:v>197.96267974054601</c:v>
                </c:pt>
                <c:pt idx="1674">
                  <c:v>196.95018337621201</c:v>
                </c:pt>
                <c:pt idx="1675">
                  <c:v>193.88569860514599</c:v>
                </c:pt>
                <c:pt idx="1676">
                  <c:v>192.78343362774399</c:v>
                </c:pt>
                <c:pt idx="1677">
                  <c:v>20.119728508914299</c:v>
                </c:pt>
                <c:pt idx="1678">
                  <c:v>20.018675673435698</c:v>
                </c:pt>
                <c:pt idx="1679">
                  <c:v>20.462283306121201</c:v>
                </c:pt>
                <c:pt idx="1680">
                  <c:v>622.34377246094004</c:v>
                </c:pt>
                <c:pt idx="1681">
                  <c:v>295.96222425201103</c:v>
                </c:pt>
                <c:pt idx="1682">
                  <c:v>135.245902923335</c:v>
                </c:pt>
                <c:pt idx="1683">
                  <c:v>121.561403368283</c:v>
                </c:pt>
                <c:pt idx="1684">
                  <c:v>20.047554944342</c:v>
                </c:pt>
                <c:pt idx="1685">
                  <c:v>20.062711966300999</c:v>
                </c:pt>
                <c:pt idx="1686">
                  <c:v>91.8232699906563</c:v>
                </c:pt>
                <c:pt idx="1687">
                  <c:v>19.934174535772499</c:v>
                </c:pt>
                <c:pt idx="1688">
                  <c:v>20.0089044688897</c:v>
                </c:pt>
                <c:pt idx="1689">
                  <c:v>18.904722233289899</c:v>
                </c:pt>
                <c:pt idx="1690">
                  <c:v>19.099790969773601</c:v>
                </c:pt>
                <c:pt idx="1691">
                  <c:v>19.1143244930139</c:v>
                </c:pt>
                <c:pt idx="1692">
                  <c:v>19.020370185053199</c:v>
                </c:pt>
                <c:pt idx="1693">
                  <c:v>19.3544988821521</c:v>
                </c:pt>
                <c:pt idx="1694">
                  <c:v>19.3755189003843</c:v>
                </c:pt>
                <c:pt idx="1695">
                  <c:v>19.224112716373401</c:v>
                </c:pt>
                <c:pt idx="1696">
                  <c:v>19.0730922816267</c:v>
                </c:pt>
                <c:pt idx="1697">
                  <c:v>18.872698468589</c:v>
                </c:pt>
                <c:pt idx="1698">
                  <c:v>18.669094926040199</c:v>
                </c:pt>
                <c:pt idx="1699">
                  <c:v>18.613407805050599</c:v>
                </c:pt>
                <c:pt idx="1700">
                  <c:v>88.574841039337301</c:v>
                </c:pt>
                <c:pt idx="1701">
                  <c:v>141.03943543774599</c:v>
                </c:pt>
                <c:pt idx="1702">
                  <c:v>18.952934425198901</c:v>
                </c:pt>
                <c:pt idx="1703">
                  <c:v>19.008336909956199</c:v>
                </c:pt>
                <c:pt idx="1704">
                  <c:v>18.869165324436999</c:v>
                </c:pt>
                <c:pt idx="1705">
                  <c:v>18.712564185082002</c:v>
                </c:pt>
                <c:pt idx="1706">
                  <c:v>18.9193393722385</c:v>
                </c:pt>
                <c:pt idx="1707">
                  <c:v>18.8999808421141</c:v>
                </c:pt>
                <c:pt idx="1708">
                  <c:v>18.904464902993599</c:v>
                </c:pt>
                <c:pt idx="1709">
                  <c:v>18.8734623567704</c:v>
                </c:pt>
                <c:pt idx="1710">
                  <c:v>18.9093578399665</c:v>
                </c:pt>
                <c:pt idx="1711">
                  <c:v>18.758935141256799</c:v>
                </c:pt>
                <c:pt idx="1712">
                  <c:v>18.6047511216976</c:v>
                </c:pt>
                <c:pt idx="1713">
                  <c:v>18.575532913208001</c:v>
                </c:pt>
                <c:pt idx="1714">
                  <c:v>18.7021465301513</c:v>
                </c:pt>
                <c:pt idx="1715">
                  <c:v>19.023621656926899</c:v>
                </c:pt>
                <c:pt idx="1716">
                  <c:v>19.125146301792999</c:v>
                </c:pt>
                <c:pt idx="1717">
                  <c:v>19.172582756857601</c:v>
                </c:pt>
                <c:pt idx="1718">
                  <c:v>19.222079023988801</c:v>
                </c:pt>
                <c:pt idx="1719">
                  <c:v>19.140560150146499</c:v>
                </c:pt>
                <c:pt idx="1720">
                  <c:v>18.7633361816407</c:v>
                </c:pt>
                <c:pt idx="1721">
                  <c:v>18.464900970458999</c:v>
                </c:pt>
                <c:pt idx="1722">
                  <c:v>18.16042137146</c:v>
                </c:pt>
                <c:pt idx="1723">
                  <c:v>18.001655578613299</c:v>
                </c:pt>
                <c:pt idx="1724">
                  <c:v>17.8359119510474</c:v>
                </c:pt>
                <c:pt idx="1725">
                  <c:v>17.494755237687901</c:v>
                </c:pt>
                <c:pt idx="1726">
                  <c:v>16.586221474643299</c:v>
                </c:pt>
                <c:pt idx="1727">
                  <c:v>17.434600060215899</c:v>
                </c:pt>
                <c:pt idx="1728">
                  <c:v>17.343992260140499</c:v>
                </c:pt>
                <c:pt idx="1729">
                  <c:v>17.323568611033501</c:v>
                </c:pt>
                <c:pt idx="1730">
                  <c:v>17.388635784219101</c:v>
                </c:pt>
                <c:pt idx="1731">
                  <c:v>17.531552919804199</c:v>
                </c:pt>
                <c:pt idx="1732">
                  <c:v>17.648070732451099</c:v>
                </c:pt>
                <c:pt idx="1733">
                  <c:v>17.5242336276192</c:v>
                </c:pt>
                <c:pt idx="1734">
                  <c:v>17.521377205788301</c:v>
                </c:pt>
                <c:pt idx="1735">
                  <c:v>17.470273971557599</c:v>
                </c:pt>
                <c:pt idx="1736">
                  <c:v>17.4750270843506</c:v>
                </c:pt>
                <c:pt idx="1737">
                  <c:v>17.4577026367187</c:v>
                </c:pt>
                <c:pt idx="1738">
                  <c:v>17.3390502929688</c:v>
                </c:pt>
                <c:pt idx="1739">
                  <c:v>17.463233947753899</c:v>
                </c:pt>
                <c:pt idx="1740">
                  <c:v>17.935695850857901</c:v>
                </c:pt>
                <c:pt idx="1741">
                  <c:v>18.0404904480318</c:v>
                </c:pt>
                <c:pt idx="1742">
                  <c:v>17.581771850586001</c:v>
                </c:pt>
                <c:pt idx="1743">
                  <c:v>17.311307907104499</c:v>
                </c:pt>
                <c:pt idx="1744">
                  <c:v>17.013372421264599</c:v>
                </c:pt>
                <c:pt idx="1745">
                  <c:v>16.713678359985298</c:v>
                </c:pt>
                <c:pt idx="1746">
                  <c:v>16.4702758789063</c:v>
                </c:pt>
                <c:pt idx="1747">
                  <c:v>16.511735916137699</c:v>
                </c:pt>
                <c:pt idx="1748">
                  <c:v>16.360087350483798</c:v>
                </c:pt>
                <c:pt idx="1749">
                  <c:v>16.410556699335899</c:v>
                </c:pt>
                <c:pt idx="1750">
                  <c:v>16.205754618126001</c:v>
                </c:pt>
                <c:pt idx="1751">
                  <c:v>16.081953048706001</c:v>
                </c:pt>
                <c:pt idx="1752">
                  <c:v>15.949255943298301</c:v>
                </c:pt>
                <c:pt idx="1753">
                  <c:v>16.214262008666999</c:v>
                </c:pt>
                <c:pt idx="1754">
                  <c:v>16.480131149291999</c:v>
                </c:pt>
                <c:pt idx="1755">
                  <c:v>16.278490066528299</c:v>
                </c:pt>
                <c:pt idx="1756">
                  <c:v>16.111179351806701</c:v>
                </c:pt>
                <c:pt idx="1757">
                  <c:v>15.762769699096699</c:v>
                </c:pt>
                <c:pt idx="1758">
                  <c:v>15.663139343261699</c:v>
                </c:pt>
                <c:pt idx="1759">
                  <c:v>15.4402151107788</c:v>
                </c:pt>
                <c:pt idx="1760">
                  <c:v>15.438835144043001</c:v>
                </c:pt>
                <c:pt idx="1761">
                  <c:v>15.439118385314901</c:v>
                </c:pt>
                <c:pt idx="1762">
                  <c:v>15.098690032959</c:v>
                </c:pt>
                <c:pt idx="1763">
                  <c:v>15.1641798019409</c:v>
                </c:pt>
                <c:pt idx="1764">
                  <c:v>15.417954444885201</c:v>
                </c:pt>
                <c:pt idx="1765">
                  <c:v>15.246184349060099</c:v>
                </c:pt>
                <c:pt idx="1766">
                  <c:v>15.491914749145501</c:v>
                </c:pt>
                <c:pt idx="1767">
                  <c:v>15.752555847168001</c:v>
                </c:pt>
                <c:pt idx="1768">
                  <c:v>15.719185829162599</c:v>
                </c:pt>
                <c:pt idx="1769">
                  <c:v>15.4084167480469</c:v>
                </c:pt>
                <c:pt idx="1770">
                  <c:v>14.980405807495099</c:v>
                </c:pt>
                <c:pt idx="1771">
                  <c:v>14.9607133865356</c:v>
                </c:pt>
                <c:pt idx="1772">
                  <c:v>14.756079673767101</c:v>
                </c:pt>
                <c:pt idx="1773">
                  <c:v>14.6459350585938</c:v>
                </c:pt>
                <c:pt idx="1774">
                  <c:v>14.754718780517599</c:v>
                </c:pt>
                <c:pt idx="1775">
                  <c:v>14.756741523742701</c:v>
                </c:pt>
                <c:pt idx="1776">
                  <c:v>14.505785942077599</c:v>
                </c:pt>
                <c:pt idx="1777">
                  <c:v>14.406832695007299</c:v>
                </c:pt>
                <c:pt idx="1778">
                  <c:v>14.4493312835693</c:v>
                </c:pt>
                <c:pt idx="1779">
                  <c:v>14.2080268859863</c:v>
                </c:pt>
                <c:pt idx="1780">
                  <c:v>14.0922861099243</c:v>
                </c:pt>
                <c:pt idx="1781">
                  <c:v>14.0923557281494</c:v>
                </c:pt>
                <c:pt idx="1782">
                  <c:v>13.9804334640503</c:v>
                </c:pt>
                <c:pt idx="1783">
                  <c:v>13.9880075454712</c:v>
                </c:pt>
                <c:pt idx="1784">
                  <c:v>14.079210281372101</c:v>
                </c:pt>
                <c:pt idx="1785">
                  <c:v>14.1408176422119</c:v>
                </c:pt>
                <c:pt idx="1786">
                  <c:v>14.2604923248291</c:v>
                </c:pt>
                <c:pt idx="1787">
                  <c:v>14.282545089721699</c:v>
                </c:pt>
                <c:pt idx="1788">
                  <c:v>14.197318077087401</c:v>
                </c:pt>
                <c:pt idx="1789">
                  <c:v>14.091627120971699</c:v>
                </c:pt>
                <c:pt idx="1790">
                  <c:v>14.109953880310099</c:v>
                </c:pt>
                <c:pt idx="1791">
                  <c:v>14.1294059753418</c:v>
                </c:pt>
                <c:pt idx="1792">
                  <c:v>14.084382057189901</c:v>
                </c:pt>
                <c:pt idx="1793">
                  <c:v>13.882205963134799</c:v>
                </c:pt>
                <c:pt idx="1794">
                  <c:v>13.882966995239199</c:v>
                </c:pt>
                <c:pt idx="1795">
                  <c:v>13.674726486206</c:v>
                </c:pt>
                <c:pt idx="1796">
                  <c:v>13.5742025375366</c:v>
                </c:pt>
                <c:pt idx="1797">
                  <c:v>13.522866249084499</c:v>
                </c:pt>
                <c:pt idx="1798">
                  <c:v>13.736193656921399</c:v>
                </c:pt>
                <c:pt idx="1799">
                  <c:v>13.7840986251831</c:v>
                </c:pt>
                <c:pt idx="1800">
                  <c:v>13.6579370498657</c:v>
                </c:pt>
                <c:pt idx="1801">
                  <c:v>13.620882987976101</c:v>
                </c:pt>
                <c:pt idx="1802">
                  <c:v>13.578294754028301</c:v>
                </c:pt>
                <c:pt idx="1803">
                  <c:v>13.5795087814331</c:v>
                </c:pt>
                <c:pt idx="1804">
                  <c:v>13.594062805175801</c:v>
                </c:pt>
                <c:pt idx="1805">
                  <c:v>13.4774684906006</c:v>
                </c:pt>
                <c:pt idx="1806">
                  <c:v>13.5622758865356</c:v>
                </c:pt>
                <c:pt idx="1807">
                  <c:v>13.574031829834</c:v>
                </c:pt>
                <c:pt idx="1808">
                  <c:v>13.555477142334</c:v>
                </c:pt>
                <c:pt idx="1809">
                  <c:v>13.510372161865201</c:v>
                </c:pt>
                <c:pt idx="1810">
                  <c:v>13.448773384094199</c:v>
                </c:pt>
                <c:pt idx="1811">
                  <c:v>13.473761558532701</c:v>
                </c:pt>
                <c:pt idx="1812">
                  <c:v>13.3185386657715</c:v>
                </c:pt>
                <c:pt idx="1813">
                  <c:v>13.3622703552246</c:v>
                </c:pt>
                <c:pt idx="1814">
                  <c:v>13.160475730896</c:v>
                </c:pt>
                <c:pt idx="1815">
                  <c:v>13.1842088699341</c:v>
                </c:pt>
                <c:pt idx="1816">
                  <c:v>13.078651428222701</c:v>
                </c:pt>
                <c:pt idx="1817">
                  <c:v>13.1258201599121</c:v>
                </c:pt>
                <c:pt idx="1818">
                  <c:v>13.1493949890137</c:v>
                </c:pt>
                <c:pt idx="1819">
                  <c:v>13.0620527267456</c:v>
                </c:pt>
                <c:pt idx="1820">
                  <c:v>13.109824180603001</c:v>
                </c:pt>
                <c:pt idx="1821">
                  <c:v>13.224144935607899</c:v>
                </c:pt>
                <c:pt idx="1822">
                  <c:v>13.5692253112793</c:v>
                </c:pt>
                <c:pt idx="1823">
                  <c:v>13.6672315597534</c:v>
                </c:pt>
                <c:pt idx="1824">
                  <c:v>13.6217546463013</c:v>
                </c:pt>
                <c:pt idx="1825">
                  <c:v>13.5534353256225</c:v>
                </c:pt>
                <c:pt idx="1826">
                  <c:v>13.459943771362299</c:v>
                </c:pt>
                <c:pt idx="1827">
                  <c:v>13.438328742981</c:v>
                </c:pt>
                <c:pt idx="1828">
                  <c:v>13.4017686843872</c:v>
                </c:pt>
                <c:pt idx="1829">
                  <c:v>13.4270982742309</c:v>
                </c:pt>
                <c:pt idx="1830">
                  <c:v>13.422284126281699</c:v>
                </c:pt>
                <c:pt idx="1831">
                  <c:v>13.4149522781372</c:v>
                </c:pt>
                <c:pt idx="1832">
                  <c:v>13.4227380752563</c:v>
                </c:pt>
                <c:pt idx="1833">
                  <c:v>13.558458328247101</c:v>
                </c:pt>
                <c:pt idx="1834">
                  <c:v>13.806245803833001</c:v>
                </c:pt>
                <c:pt idx="1835">
                  <c:v>14.308251380920399</c:v>
                </c:pt>
                <c:pt idx="1836">
                  <c:v>14.5486965179444</c:v>
                </c:pt>
                <c:pt idx="1837">
                  <c:v>14.1185598373413</c:v>
                </c:pt>
                <c:pt idx="1838">
                  <c:v>14.0699090957641</c:v>
                </c:pt>
                <c:pt idx="1839">
                  <c:v>13.9478549957275</c:v>
                </c:pt>
                <c:pt idx="1840">
                  <c:v>13.9691009521484</c:v>
                </c:pt>
                <c:pt idx="1841">
                  <c:v>14.1072492599487</c:v>
                </c:pt>
                <c:pt idx="1842">
                  <c:v>14.132515907287599</c:v>
                </c:pt>
                <c:pt idx="1843">
                  <c:v>14.093116760253899</c:v>
                </c:pt>
                <c:pt idx="1844">
                  <c:v>14.025739669799901</c:v>
                </c:pt>
                <c:pt idx="1845">
                  <c:v>13.7627601623535</c:v>
                </c:pt>
                <c:pt idx="1846">
                  <c:v>13.6141405105591</c:v>
                </c:pt>
                <c:pt idx="1847">
                  <c:v>13.672702789306699</c:v>
                </c:pt>
                <c:pt idx="1848">
                  <c:v>13.740287780761699</c:v>
                </c:pt>
                <c:pt idx="1849">
                  <c:v>14.097540855407701</c:v>
                </c:pt>
                <c:pt idx="1850">
                  <c:v>14.151912689209</c:v>
                </c:pt>
                <c:pt idx="1851">
                  <c:v>14.330659866333001</c:v>
                </c:pt>
                <c:pt idx="1852">
                  <c:v>14.260959625244199</c:v>
                </c:pt>
                <c:pt idx="1853">
                  <c:v>14.2395935058594</c:v>
                </c:pt>
                <c:pt idx="1854">
                  <c:v>14.2768154144287</c:v>
                </c:pt>
                <c:pt idx="1855">
                  <c:v>14.343497276306101</c:v>
                </c:pt>
                <c:pt idx="1856">
                  <c:v>14.739515304565399</c:v>
                </c:pt>
                <c:pt idx="1857">
                  <c:v>15.0902500152588</c:v>
                </c:pt>
                <c:pt idx="1858">
                  <c:v>15.062115669250501</c:v>
                </c:pt>
                <c:pt idx="1859">
                  <c:v>15.061128616333001</c:v>
                </c:pt>
                <c:pt idx="1860">
                  <c:v>15.4752645492554</c:v>
                </c:pt>
                <c:pt idx="1861">
                  <c:v>15.557625770568899</c:v>
                </c:pt>
                <c:pt idx="1862">
                  <c:v>15.5025682449341</c:v>
                </c:pt>
                <c:pt idx="1863">
                  <c:v>15.6434059143066</c:v>
                </c:pt>
                <c:pt idx="1864">
                  <c:v>15.5952310562134</c:v>
                </c:pt>
                <c:pt idx="1865">
                  <c:v>15.4191122055053</c:v>
                </c:pt>
                <c:pt idx="1866">
                  <c:v>15.3760786056519</c:v>
                </c:pt>
                <c:pt idx="1867">
                  <c:v>15.241455078125</c:v>
                </c:pt>
                <c:pt idx="1868">
                  <c:v>15.0814294815063</c:v>
                </c:pt>
                <c:pt idx="1869">
                  <c:v>15.0227251052856</c:v>
                </c:pt>
                <c:pt idx="1870">
                  <c:v>15.0491380691529</c:v>
                </c:pt>
                <c:pt idx="1871">
                  <c:v>15.146045684814499</c:v>
                </c:pt>
                <c:pt idx="1872">
                  <c:v>15.131706237793001</c:v>
                </c:pt>
                <c:pt idx="1873">
                  <c:v>15.0748443603516</c:v>
                </c:pt>
                <c:pt idx="1874">
                  <c:v>14.779508590698301</c:v>
                </c:pt>
                <c:pt idx="1875">
                  <c:v>14.876560211181699</c:v>
                </c:pt>
                <c:pt idx="1876">
                  <c:v>15.2208003997803</c:v>
                </c:pt>
                <c:pt idx="1877">
                  <c:v>15.23837184906</c:v>
                </c:pt>
                <c:pt idx="1878">
                  <c:v>15.1269063949585</c:v>
                </c:pt>
                <c:pt idx="1879">
                  <c:v>15.078670501709</c:v>
                </c:pt>
                <c:pt idx="1880">
                  <c:v>15.213758468627899</c:v>
                </c:pt>
                <c:pt idx="1881">
                  <c:v>15.343970298767101</c:v>
                </c:pt>
                <c:pt idx="1882">
                  <c:v>15.357841491699199</c:v>
                </c:pt>
                <c:pt idx="1883">
                  <c:v>15.442640304565399</c:v>
                </c:pt>
                <c:pt idx="1884">
                  <c:v>15.5826768875122</c:v>
                </c:pt>
                <c:pt idx="1885">
                  <c:v>15.673291206359799</c:v>
                </c:pt>
                <c:pt idx="1886">
                  <c:v>15.6908330917359</c:v>
                </c:pt>
                <c:pt idx="1887">
                  <c:v>15.6744089126587</c:v>
                </c:pt>
                <c:pt idx="1888">
                  <c:v>15.933256149291999</c:v>
                </c:pt>
                <c:pt idx="1889">
                  <c:v>16.0690002441406</c:v>
                </c:pt>
                <c:pt idx="1890">
                  <c:v>16.209987640380898</c:v>
                </c:pt>
                <c:pt idx="1891">
                  <c:v>16.376167297363299</c:v>
                </c:pt>
                <c:pt idx="1892">
                  <c:v>16.3323154449463</c:v>
                </c:pt>
                <c:pt idx="1893">
                  <c:v>16.321456909179702</c:v>
                </c:pt>
                <c:pt idx="1894">
                  <c:v>16.208654403686602</c:v>
                </c:pt>
                <c:pt idx="1895">
                  <c:v>16.259838104248001</c:v>
                </c:pt>
                <c:pt idx="1896">
                  <c:v>16.3045349121094</c:v>
                </c:pt>
                <c:pt idx="1897">
                  <c:v>16.427680969238299</c:v>
                </c:pt>
                <c:pt idx="1898">
                  <c:v>16.627079010009801</c:v>
                </c:pt>
                <c:pt idx="1899">
                  <c:v>17.0982856750488</c:v>
                </c:pt>
                <c:pt idx="1900">
                  <c:v>17.951496124267599</c:v>
                </c:pt>
                <c:pt idx="1901">
                  <c:v>17.557184219360298</c:v>
                </c:pt>
                <c:pt idx="1902">
                  <c:v>17.311285018920898</c:v>
                </c:pt>
                <c:pt idx="1903">
                  <c:v>17.381973266601499</c:v>
                </c:pt>
                <c:pt idx="1904">
                  <c:v>17.596401214599599</c:v>
                </c:pt>
                <c:pt idx="1905">
                  <c:v>18.0117092132569</c:v>
                </c:pt>
                <c:pt idx="1906">
                  <c:v>17.693923950195298</c:v>
                </c:pt>
                <c:pt idx="1907">
                  <c:v>17.758914947509801</c:v>
                </c:pt>
                <c:pt idx="1908">
                  <c:v>17.844171524047798</c:v>
                </c:pt>
                <c:pt idx="1909">
                  <c:v>18.345709124333901</c:v>
                </c:pt>
                <c:pt idx="1910">
                  <c:v>18.886996059061602</c:v>
                </c:pt>
                <c:pt idx="1911">
                  <c:v>19.8054621707937</c:v>
                </c:pt>
                <c:pt idx="1912">
                  <c:v>19.388369799366298</c:v>
                </c:pt>
                <c:pt idx="1913">
                  <c:v>19.271582679627102</c:v>
                </c:pt>
                <c:pt idx="1914">
                  <c:v>20.0618798410596</c:v>
                </c:pt>
                <c:pt idx="1915">
                  <c:v>20.932927356295</c:v>
                </c:pt>
                <c:pt idx="1916">
                  <c:v>20.861263555756899</c:v>
                </c:pt>
                <c:pt idx="1917">
                  <c:v>20.8457616478908</c:v>
                </c:pt>
                <c:pt idx="1918">
                  <c:v>20.618610346081699</c:v>
                </c:pt>
                <c:pt idx="1919">
                  <c:v>20.546860730227799</c:v>
                </c:pt>
                <c:pt idx="1920">
                  <c:v>20.503155072514801</c:v>
                </c:pt>
                <c:pt idx="1921">
                  <c:v>195.34307839771401</c:v>
                </c:pt>
                <c:pt idx="1922">
                  <c:v>131.711264158087</c:v>
                </c:pt>
                <c:pt idx="1923">
                  <c:v>199.41503209277599</c:v>
                </c:pt>
                <c:pt idx="1924">
                  <c:v>212.112815920885</c:v>
                </c:pt>
                <c:pt idx="1925">
                  <c:v>136.05854509000099</c:v>
                </c:pt>
                <c:pt idx="1926">
                  <c:v>208.63760635908099</c:v>
                </c:pt>
                <c:pt idx="1927">
                  <c:v>209.28245200508999</c:v>
                </c:pt>
                <c:pt idx="1928">
                  <c:v>227.95056401930501</c:v>
                </c:pt>
                <c:pt idx="1929">
                  <c:v>472.76280684327998</c:v>
                </c:pt>
                <c:pt idx="1930">
                  <c:v>230.31523215648599</c:v>
                </c:pt>
                <c:pt idx="1931">
                  <c:v>208.30600105060199</c:v>
                </c:pt>
                <c:pt idx="1932">
                  <c:v>229.74986596791601</c:v>
                </c:pt>
                <c:pt idx="1933">
                  <c:v>229.71705691994899</c:v>
                </c:pt>
                <c:pt idx="1934">
                  <c:v>229.935549188132</c:v>
                </c:pt>
                <c:pt idx="1935">
                  <c:v>230.611409796918</c:v>
                </c:pt>
                <c:pt idx="1936">
                  <c:v>469.31692090820098</c:v>
                </c:pt>
                <c:pt idx="1937">
                  <c:v>470.61038460686899</c:v>
                </c:pt>
                <c:pt idx="1938">
                  <c:v>472.127054531478</c:v>
                </c:pt>
                <c:pt idx="1939">
                  <c:v>471.67425273464499</c:v>
                </c:pt>
                <c:pt idx="1940">
                  <c:v>472.67734039358697</c:v>
                </c:pt>
                <c:pt idx="1941">
                  <c:v>474.26410002962001</c:v>
                </c:pt>
                <c:pt idx="1942">
                  <c:v>474.38995470852899</c:v>
                </c:pt>
                <c:pt idx="1943">
                  <c:v>474.18803954814899</c:v>
                </c:pt>
                <c:pt idx="1944">
                  <c:v>473.76150667517499</c:v>
                </c:pt>
                <c:pt idx="1945">
                  <c:v>474.15053129077398</c:v>
                </c:pt>
                <c:pt idx="1946">
                  <c:v>475.02593208850101</c:v>
                </c:pt>
                <c:pt idx="1947">
                  <c:v>475.74213963895801</c:v>
                </c:pt>
                <c:pt idx="1948">
                  <c:v>636.00592357653204</c:v>
                </c:pt>
                <c:pt idx="1949">
                  <c:v>475.97649835629898</c:v>
                </c:pt>
                <c:pt idx="1950">
                  <c:v>636.347246656057</c:v>
                </c:pt>
                <c:pt idx="1951">
                  <c:v>436.75365724438001</c:v>
                </c:pt>
                <c:pt idx="1952">
                  <c:v>598.08842644138304</c:v>
                </c:pt>
                <c:pt idx="1953">
                  <c:v>598.44657618318297</c:v>
                </c:pt>
                <c:pt idx="1954">
                  <c:v>597.35846142663399</c:v>
                </c:pt>
                <c:pt idx="1955">
                  <c:v>503.53250282682501</c:v>
                </c:pt>
                <c:pt idx="1956">
                  <c:v>597.29720362271996</c:v>
                </c:pt>
                <c:pt idx="1957">
                  <c:v>605.98069410148503</c:v>
                </c:pt>
                <c:pt idx="1958">
                  <c:v>607.29113001013104</c:v>
                </c:pt>
                <c:pt idx="1959">
                  <c:v>607.97841698635796</c:v>
                </c:pt>
                <c:pt idx="1960">
                  <c:v>607.16674732466299</c:v>
                </c:pt>
                <c:pt idx="1961">
                  <c:v>609.32304817103704</c:v>
                </c:pt>
                <c:pt idx="1962">
                  <c:v>611.86643975331901</c:v>
                </c:pt>
                <c:pt idx="1963">
                  <c:v>607.59115452591698</c:v>
                </c:pt>
                <c:pt idx="1964">
                  <c:v>601.169211921498</c:v>
                </c:pt>
                <c:pt idx="1965">
                  <c:v>452.00105580394097</c:v>
                </c:pt>
                <c:pt idx="1966">
                  <c:v>602.59189799906096</c:v>
                </c:pt>
                <c:pt idx="1967">
                  <c:v>601.80624064201902</c:v>
                </c:pt>
                <c:pt idx="1968">
                  <c:v>602.02618695508795</c:v>
                </c:pt>
                <c:pt idx="1969">
                  <c:v>483.05818204086103</c:v>
                </c:pt>
                <c:pt idx="1970">
                  <c:v>482.71589376541698</c:v>
                </c:pt>
                <c:pt idx="1971">
                  <c:v>488.64172164143599</c:v>
                </c:pt>
                <c:pt idx="1972">
                  <c:v>491.72392899571003</c:v>
                </c:pt>
                <c:pt idx="1973">
                  <c:v>484.66352165587801</c:v>
                </c:pt>
                <c:pt idx="1974">
                  <c:v>483.83440627139697</c:v>
                </c:pt>
                <c:pt idx="1975">
                  <c:v>434.736599151576</c:v>
                </c:pt>
                <c:pt idx="1976">
                  <c:v>370.14664626496398</c:v>
                </c:pt>
                <c:pt idx="1977">
                  <c:v>423.901970102934</c:v>
                </c:pt>
                <c:pt idx="1978">
                  <c:v>349.83802183833598</c:v>
                </c:pt>
                <c:pt idx="1979">
                  <c:v>278.01698225313498</c:v>
                </c:pt>
                <c:pt idx="1980">
                  <c:v>278.43045989957398</c:v>
                </c:pt>
                <c:pt idx="1981">
                  <c:v>275.90982192464901</c:v>
                </c:pt>
                <c:pt idx="1982">
                  <c:v>272.47586480540701</c:v>
                </c:pt>
                <c:pt idx="1983">
                  <c:v>135.03466062823099</c:v>
                </c:pt>
                <c:pt idx="1984">
                  <c:v>208.15559788670299</c:v>
                </c:pt>
                <c:pt idx="1985">
                  <c:v>134.43547690354399</c:v>
                </c:pt>
                <c:pt idx="1986">
                  <c:v>19.8725976790485</c:v>
                </c:pt>
                <c:pt idx="1987">
                  <c:v>19.7821835166684</c:v>
                </c:pt>
                <c:pt idx="1988">
                  <c:v>19.8384723817218</c:v>
                </c:pt>
                <c:pt idx="1989">
                  <c:v>20.100061806414601</c:v>
                </c:pt>
                <c:pt idx="1990">
                  <c:v>19.999091123128299</c:v>
                </c:pt>
                <c:pt idx="1991">
                  <c:v>19.874071055449502</c:v>
                </c:pt>
                <c:pt idx="1992">
                  <c:v>20.575683768394299</c:v>
                </c:pt>
                <c:pt idx="1993">
                  <c:v>20.316824021150399</c:v>
                </c:pt>
                <c:pt idx="1994">
                  <c:v>20.089376130192601</c:v>
                </c:pt>
                <c:pt idx="1995">
                  <c:v>20.291306716224899</c:v>
                </c:pt>
                <c:pt idx="1996">
                  <c:v>20.347121197629999</c:v>
                </c:pt>
                <c:pt idx="1997">
                  <c:v>20.488777755157201</c:v>
                </c:pt>
                <c:pt idx="1998">
                  <c:v>20.5669434219819</c:v>
                </c:pt>
                <c:pt idx="1999">
                  <c:v>20.5147352782576</c:v>
                </c:pt>
                <c:pt idx="2000">
                  <c:v>20.4860052586736</c:v>
                </c:pt>
                <c:pt idx="2001">
                  <c:v>20.4866783124153</c:v>
                </c:pt>
                <c:pt idx="2002">
                  <c:v>20.251639602250801</c:v>
                </c:pt>
                <c:pt idx="2003">
                  <c:v>20.4526577150694</c:v>
                </c:pt>
                <c:pt idx="2004">
                  <c:v>20.790233482603099</c:v>
                </c:pt>
                <c:pt idx="2005">
                  <c:v>20.574153952037602</c:v>
                </c:pt>
                <c:pt idx="2006">
                  <c:v>20.492322127075301</c:v>
                </c:pt>
                <c:pt idx="2007">
                  <c:v>20.4747279051048</c:v>
                </c:pt>
                <c:pt idx="2008">
                  <c:v>20.482214744733302</c:v>
                </c:pt>
                <c:pt idx="2009">
                  <c:v>20.484101329730802</c:v>
                </c:pt>
                <c:pt idx="2010">
                  <c:v>20.441170990795701</c:v>
                </c:pt>
                <c:pt idx="2011">
                  <c:v>20.415593153611699</c:v>
                </c:pt>
                <c:pt idx="2012">
                  <c:v>20.489550202908099</c:v>
                </c:pt>
                <c:pt idx="2013">
                  <c:v>20.268577287132601</c:v>
                </c:pt>
                <c:pt idx="2014">
                  <c:v>19.9915861667792</c:v>
                </c:pt>
                <c:pt idx="2015">
                  <c:v>19.895763312002401</c:v>
                </c:pt>
                <c:pt idx="2016">
                  <c:v>19.4544315812246</c:v>
                </c:pt>
                <c:pt idx="2017">
                  <c:v>18.859274419082698</c:v>
                </c:pt>
                <c:pt idx="2018">
                  <c:v>19.2348232269287</c:v>
                </c:pt>
                <c:pt idx="2019">
                  <c:v>18.200746536254901</c:v>
                </c:pt>
                <c:pt idx="2020">
                  <c:v>17.572751998901399</c:v>
                </c:pt>
                <c:pt idx="2021">
                  <c:v>17.6401481628418</c:v>
                </c:pt>
                <c:pt idx="2022">
                  <c:v>17.717536926269499</c:v>
                </c:pt>
                <c:pt idx="2023">
                  <c:v>17.657598495483398</c:v>
                </c:pt>
                <c:pt idx="2024">
                  <c:v>17.5321655273437</c:v>
                </c:pt>
                <c:pt idx="2025">
                  <c:v>17.306627273559599</c:v>
                </c:pt>
                <c:pt idx="2026">
                  <c:v>17.1462516784668</c:v>
                </c:pt>
                <c:pt idx="2027">
                  <c:v>16.890741348266602</c:v>
                </c:pt>
                <c:pt idx="2028">
                  <c:v>16.844209671020501</c:v>
                </c:pt>
                <c:pt idx="2029">
                  <c:v>17.458070755004901</c:v>
                </c:pt>
                <c:pt idx="2030">
                  <c:v>17.5521450042725</c:v>
                </c:pt>
                <c:pt idx="2031">
                  <c:v>17.255693435668999</c:v>
                </c:pt>
                <c:pt idx="2032">
                  <c:v>17.103796005248999</c:v>
                </c:pt>
                <c:pt idx="2033">
                  <c:v>16.952049255371101</c:v>
                </c:pt>
                <c:pt idx="2034">
                  <c:v>17.038650512695298</c:v>
                </c:pt>
                <c:pt idx="2035">
                  <c:v>16.873786926269499</c:v>
                </c:pt>
                <c:pt idx="2036">
                  <c:v>16.822149276733398</c:v>
                </c:pt>
                <c:pt idx="2037">
                  <c:v>16.836692810058601</c:v>
                </c:pt>
                <c:pt idx="2038">
                  <c:v>16.857713699340799</c:v>
                </c:pt>
                <c:pt idx="2039">
                  <c:v>16.659252166748001</c:v>
                </c:pt>
                <c:pt idx="2040">
                  <c:v>16.676637649536101</c:v>
                </c:pt>
                <c:pt idx="2041">
                  <c:v>16.789920806884801</c:v>
                </c:pt>
                <c:pt idx="2042">
                  <c:v>17.0383415222168</c:v>
                </c:pt>
                <c:pt idx="2043">
                  <c:v>17.0858039855957</c:v>
                </c:pt>
                <c:pt idx="2044">
                  <c:v>17.0783576965332</c:v>
                </c:pt>
                <c:pt idx="2045">
                  <c:v>17.121913909912099</c:v>
                </c:pt>
                <c:pt idx="2046">
                  <c:v>17.064022064208999</c:v>
                </c:pt>
                <c:pt idx="2047">
                  <c:v>17.019304275512699</c:v>
                </c:pt>
                <c:pt idx="2048">
                  <c:v>17.115491867065401</c:v>
                </c:pt>
                <c:pt idx="2049">
                  <c:v>17.107667922973601</c:v>
                </c:pt>
                <c:pt idx="2050">
                  <c:v>17.057344436645501</c:v>
                </c:pt>
                <c:pt idx="2051">
                  <c:v>16.473224639892599</c:v>
                </c:pt>
                <c:pt idx="2052">
                  <c:v>16.319665908813501</c:v>
                </c:pt>
                <c:pt idx="2053">
                  <c:v>16.367549896240199</c:v>
                </c:pt>
                <c:pt idx="2054">
                  <c:v>16.3275661468506</c:v>
                </c:pt>
                <c:pt idx="2055">
                  <c:v>16.113054275512699</c:v>
                </c:pt>
                <c:pt idx="2056">
                  <c:v>15.649185180664</c:v>
                </c:pt>
                <c:pt idx="2057">
                  <c:v>15.7892599105835</c:v>
                </c:pt>
                <c:pt idx="2058">
                  <c:v>15.4906578063965</c:v>
                </c:pt>
                <c:pt idx="2059">
                  <c:v>15.378328323364199</c:v>
                </c:pt>
                <c:pt idx="2060">
                  <c:v>15.4480695724488</c:v>
                </c:pt>
                <c:pt idx="2061">
                  <c:v>15.4390048980713</c:v>
                </c:pt>
                <c:pt idx="2062">
                  <c:v>15.348375320434601</c:v>
                </c:pt>
                <c:pt idx="2063">
                  <c:v>15.298921585083001</c:v>
                </c:pt>
                <c:pt idx="2064">
                  <c:v>15.4152364730835</c:v>
                </c:pt>
                <c:pt idx="2065">
                  <c:v>15.4126739501953</c:v>
                </c:pt>
                <c:pt idx="2066">
                  <c:v>15.354662895202599</c:v>
                </c:pt>
                <c:pt idx="2067">
                  <c:v>15.3275394439697</c:v>
                </c:pt>
                <c:pt idx="2068">
                  <c:v>15.2989444732666</c:v>
                </c:pt>
                <c:pt idx="2069">
                  <c:v>15.183906555175801</c:v>
                </c:pt>
                <c:pt idx="2070">
                  <c:v>15.1075382232666</c:v>
                </c:pt>
                <c:pt idx="2071">
                  <c:v>14.9965152740478</c:v>
                </c:pt>
                <c:pt idx="2072">
                  <c:v>14.9035692214966</c:v>
                </c:pt>
                <c:pt idx="2073">
                  <c:v>14.918137550354</c:v>
                </c:pt>
                <c:pt idx="2074">
                  <c:v>15.006181716918899</c:v>
                </c:pt>
                <c:pt idx="2075">
                  <c:v>15.077852249145501</c:v>
                </c:pt>
                <c:pt idx="2076">
                  <c:v>15.0784606933594</c:v>
                </c:pt>
                <c:pt idx="2077">
                  <c:v>15.034751892089799</c:v>
                </c:pt>
                <c:pt idx="2078">
                  <c:v>15.066901206970201</c:v>
                </c:pt>
                <c:pt idx="2079">
                  <c:v>15.0202522277832</c:v>
                </c:pt>
                <c:pt idx="2080">
                  <c:v>15.0151014328003</c:v>
                </c:pt>
                <c:pt idx="2081">
                  <c:v>15.0087690353394</c:v>
                </c:pt>
                <c:pt idx="2082">
                  <c:v>14.854284286499</c:v>
                </c:pt>
                <c:pt idx="2083">
                  <c:v>14.776522636413601</c:v>
                </c:pt>
                <c:pt idx="2084">
                  <c:v>14.667503356933601</c:v>
                </c:pt>
                <c:pt idx="2085">
                  <c:v>14.650088310241699</c:v>
                </c:pt>
                <c:pt idx="2086">
                  <c:v>14.6030015945434</c:v>
                </c:pt>
                <c:pt idx="2087">
                  <c:v>14.6129150390625</c:v>
                </c:pt>
                <c:pt idx="2088">
                  <c:v>14.382703781127899</c:v>
                </c:pt>
                <c:pt idx="2089">
                  <c:v>14.3435001373291</c:v>
                </c:pt>
                <c:pt idx="2090">
                  <c:v>14.164436340331999</c:v>
                </c:pt>
                <c:pt idx="2091">
                  <c:v>14.1747436523438</c:v>
                </c:pt>
                <c:pt idx="2092">
                  <c:v>14.1661386489868</c:v>
                </c:pt>
                <c:pt idx="2093">
                  <c:v>14.172327041626</c:v>
                </c:pt>
                <c:pt idx="2094">
                  <c:v>14.0925455093384</c:v>
                </c:pt>
                <c:pt idx="2095">
                  <c:v>14.006608009338301</c:v>
                </c:pt>
                <c:pt idx="2096">
                  <c:v>14.1149129867554</c:v>
                </c:pt>
                <c:pt idx="2097">
                  <c:v>14.1481838226318</c:v>
                </c:pt>
                <c:pt idx="2098">
                  <c:v>14.1134815216065</c:v>
                </c:pt>
                <c:pt idx="2099">
                  <c:v>14.086571693420399</c:v>
                </c:pt>
                <c:pt idx="2100">
                  <c:v>14.005215644836399</c:v>
                </c:pt>
                <c:pt idx="2101">
                  <c:v>14.0013685226441</c:v>
                </c:pt>
                <c:pt idx="2102">
                  <c:v>14.0041160583496</c:v>
                </c:pt>
                <c:pt idx="2103">
                  <c:v>14.0056266784668</c:v>
                </c:pt>
                <c:pt idx="2104">
                  <c:v>13.9526166915893</c:v>
                </c:pt>
                <c:pt idx="2105">
                  <c:v>13.9294891357422</c:v>
                </c:pt>
                <c:pt idx="2106">
                  <c:v>13.8919277191162</c:v>
                </c:pt>
                <c:pt idx="2107">
                  <c:v>13.780901908874499</c:v>
                </c:pt>
                <c:pt idx="2108">
                  <c:v>13.6084289550781</c:v>
                </c:pt>
                <c:pt idx="2109">
                  <c:v>13.517352104186999</c:v>
                </c:pt>
                <c:pt idx="2110">
                  <c:v>13.263654708862299</c:v>
                </c:pt>
                <c:pt idx="2111">
                  <c:v>13.192979812622101</c:v>
                </c:pt>
                <c:pt idx="2112">
                  <c:v>13.148534774780201</c:v>
                </c:pt>
                <c:pt idx="2113">
                  <c:v>12.8516626358032</c:v>
                </c:pt>
                <c:pt idx="2114">
                  <c:v>12.4874563217163</c:v>
                </c:pt>
                <c:pt idx="2115">
                  <c:v>12.4740505218506</c:v>
                </c:pt>
                <c:pt idx="2116">
                  <c:v>12.5770874023438</c:v>
                </c:pt>
                <c:pt idx="2117">
                  <c:v>12.4445915222168</c:v>
                </c:pt>
                <c:pt idx="2118">
                  <c:v>12.378223419189499</c:v>
                </c:pt>
                <c:pt idx="2119">
                  <c:v>12.399061203002899</c:v>
                </c:pt>
                <c:pt idx="2120">
                  <c:v>12.583438873291</c:v>
                </c:pt>
                <c:pt idx="2121">
                  <c:v>12.6199951171875</c:v>
                </c:pt>
                <c:pt idx="2122">
                  <c:v>12.4671983718872</c:v>
                </c:pt>
                <c:pt idx="2123">
                  <c:v>12.357384681701699</c:v>
                </c:pt>
                <c:pt idx="2124">
                  <c:v>12.2303352355957</c:v>
                </c:pt>
                <c:pt idx="2125">
                  <c:v>12.190213203430201</c:v>
                </c:pt>
                <c:pt idx="2126">
                  <c:v>12.1501512527466</c:v>
                </c:pt>
                <c:pt idx="2127">
                  <c:v>12.1814117431641</c:v>
                </c:pt>
                <c:pt idx="2128">
                  <c:v>12.2431182861328</c:v>
                </c:pt>
                <c:pt idx="2129">
                  <c:v>12.491437911987299</c:v>
                </c:pt>
                <c:pt idx="2130">
                  <c:v>12.475609779357899</c:v>
                </c:pt>
                <c:pt idx="2131">
                  <c:v>12.5049028396606</c:v>
                </c:pt>
                <c:pt idx="2132">
                  <c:v>12.724474906921399</c:v>
                </c:pt>
                <c:pt idx="2133">
                  <c:v>12.840023994445801</c:v>
                </c:pt>
                <c:pt idx="2134">
                  <c:v>12.710386276245099</c:v>
                </c:pt>
                <c:pt idx="2135">
                  <c:v>12.8271837234497</c:v>
                </c:pt>
                <c:pt idx="2136">
                  <c:v>12.6616401672363</c:v>
                </c:pt>
                <c:pt idx="2137">
                  <c:v>12.518774032592701</c:v>
                </c:pt>
                <c:pt idx="2138">
                  <c:v>12.7066507339478</c:v>
                </c:pt>
                <c:pt idx="2139">
                  <c:v>12.9132165908813</c:v>
                </c:pt>
                <c:pt idx="2140">
                  <c:v>13.3579549789429</c:v>
                </c:pt>
                <c:pt idx="2141">
                  <c:v>13.3533315658569</c:v>
                </c:pt>
                <c:pt idx="2142">
                  <c:v>13.369524002075201</c:v>
                </c:pt>
                <c:pt idx="2143">
                  <c:v>13.2172288894653</c:v>
                </c:pt>
                <c:pt idx="2144">
                  <c:v>13.3136587142944</c:v>
                </c:pt>
                <c:pt idx="2145">
                  <c:v>13.391619682311999</c:v>
                </c:pt>
                <c:pt idx="2146">
                  <c:v>13.5596199035644</c:v>
                </c:pt>
                <c:pt idx="2147">
                  <c:v>13.567396163940399</c:v>
                </c:pt>
                <c:pt idx="2148">
                  <c:v>13.5376071929932</c:v>
                </c:pt>
                <c:pt idx="2149">
                  <c:v>13.562298774719199</c:v>
                </c:pt>
                <c:pt idx="2150">
                  <c:v>13.569089889526399</c:v>
                </c:pt>
                <c:pt idx="2151">
                  <c:v>13.5352325439453</c:v>
                </c:pt>
                <c:pt idx="2152">
                  <c:v>13.5719442367554</c:v>
                </c:pt>
                <c:pt idx="2153">
                  <c:v>13.574646949768001</c:v>
                </c:pt>
                <c:pt idx="2154">
                  <c:v>13.7984323501587</c:v>
                </c:pt>
                <c:pt idx="2155">
                  <c:v>13.8909749984741</c:v>
                </c:pt>
                <c:pt idx="2156">
                  <c:v>13.9076690673828</c:v>
                </c:pt>
                <c:pt idx="2157">
                  <c:v>13.927080154418899</c:v>
                </c:pt>
                <c:pt idx="2158">
                  <c:v>13.8993949890137</c:v>
                </c:pt>
                <c:pt idx="2159">
                  <c:v>13.8409624099731</c:v>
                </c:pt>
                <c:pt idx="2160">
                  <c:v>13.7862005233765</c:v>
                </c:pt>
                <c:pt idx="2161">
                  <c:v>13.8914089202881</c:v>
                </c:pt>
                <c:pt idx="2162">
                  <c:v>13.8922777175903</c:v>
                </c:pt>
                <c:pt idx="2163">
                  <c:v>14.0543775558472</c:v>
                </c:pt>
                <c:pt idx="2164">
                  <c:v>14.1675968170166</c:v>
                </c:pt>
                <c:pt idx="2165">
                  <c:v>14.179910659790099</c:v>
                </c:pt>
                <c:pt idx="2166">
                  <c:v>14.266038894653301</c:v>
                </c:pt>
                <c:pt idx="2167">
                  <c:v>14.151675224304199</c:v>
                </c:pt>
                <c:pt idx="2168">
                  <c:v>14.1612606048584</c:v>
                </c:pt>
                <c:pt idx="2169">
                  <c:v>14.0945692062378</c:v>
                </c:pt>
                <c:pt idx="2170">
                  <c:v>14.2423143386841</c:v>
                </c:pt>
                <c:pt idx="2171">
                  <c:v>14.542989730835</c:v>
                </c:pt>
                <c:pt idx="2172">
                  <c:v>14.525318145751999</c:v>
                </c:pt>
                <c:pt idx="2173">
                  <c:v>14.6362009048462</c:v>
                </c:pt>
                <c:pt idx="2174">
                  <c:v>15.0283546447754</c:v>
                </c:pt>
                <c:pt idx="2175">
                  <c:v>15.276369094848601</c:v>
                </c:pt>
                <c:pt idx="2176">
                  <c:v>15.3612403869629</c:v>
                </c:pt>
                <c:pt idx="2177">
                  <c:v>15.3809404373169</c:v>
                </c:pt>
                <c:pt idx="2178">
                  <c:v>15.642123222351101</c:v>
                </c:pt>
                <c:pt idx="2179">
                  <c:v>15.816327095031699</c:v>
                </c:pt>
                <c:pt idx="2180">
                  <c:v>16.113876342773398</c:v>
                </c:pt>
                <c:pt idx="2181">
                  <c:v>16.215387344360401</c:v>
                </c:pt>
                <c:pt idx="2182">
                  <c:v>16.1600437164307</c:v>
                </c:pt>
                <c:pt idx="2183">
                  <c:v>16.1431064605713</c:v>
                </c:pt>
                <c:pt idx="2184">
                  <c:v>16.177204132080099</c:v>
                </c:pt>
                <c:pt idx="2185">
                  <c:v>16.100240707397401</c:v>
                </c:pt>
                <c:pt idx="2186">
                  <c:v>15.487084388732899</c:v>
                </c:pt>
                <c:pt idx="2187">
                  <c:v>15.4146728515625</c:v>
                </c:pt>
                <c:pt idx="2188">
                  <c:v>15.552990913391101</c:v>
                </c:pt>
                <c:pt idx="2189">
                  <c:v>15.534808158874499</c:v>
                </c:pt>
                <c:pt idx="2190">
                  <c:v>15.4099845886231</c:v>
                </c:pt>
                <c:pt idx="2191">
                  <c:v>15.730116844177299</c:v>
                </c:pt>
                <c:pt idx="2192">
                  <c:v>15.6389598846435</c:v>
                </c:pt>
                <c:pt idx="2193">
                  <c:v>16.0736980438232</c:v>
                </c:pt>
                <c:pt idx="2194">
                  <c:v>16.070365905761701</c:v>
                </c:pt>
                <c:pt idx="2195">
                  <c:v>15.935070991516101</c:v>
                </c:pt>
                <c:pt idx="2196">
                  <c:v>15.8995971679688</c:v>
                </c:pt>
                <c:pt idx="2197">
                  <c:v>16.146091461181602</c:v>
                </c:pt>
                <c:pt idx="2198">
                  <c:v>16.101102828979499</c:v>
                </c:pt>
                <c:pt idx="2199">
                  <c:v>16.268753051757798</c:v>
                </c:pt>
                <c:pt idx="2200">
                  <c:v>16.628742218017599</c:v>
                </c:pt>
                <c:pt idx="2201">
                  <c:v>16.5701789855957</c:v>
                </c:pt>
                <c:pt idx="2202">
                  <c:v>16.4716606140137</c:v>
                </c:pt>
                <c:pt idx="2203">
                  <c:v>16.844993591308601</c:v>
                </c:pt>
                <c:pt idx="2204">
                  <c:v>17.1496084816395</c:v>
                </c:pt>
                <c:pt idx="2205">
                  <c:v>17.297334226896599</c:v>
                </c:pt>
                <c:pt idx="2206">
                  <c:v>17.369261976930598</c:v>
                </c:pt>
                <c:pt idx="2207">
                  <c:v>17.325843714947698</c:v>
                </c:pt>
                <c:pt idx="2208">
                  <c:v>17.994277594532601</c:v>
                </c:pt>
                <c:pt idx="2209">
                  <c:v>18.223748555110799</c:v>
                </c:pt>
                <c:pt idx="2210">
                  <c:v>18.705221298159302</c:v>
                </c:pt>
                <c:pt idx="2211">
                  <c:v>18.946813737719602</c:v>
                </c:pt>
                <c:pt idx="2212">
                  <c:v>19.962937362632101</c:v>
                </c:pt>
                <c:pt idx="2213">
                  <c:v>19.269991866801298</c:v>
                </c:pt>
                <c:pt idx="2214">
                  <c:v>20.3491659612164</c:v>
                </c:pt>
                <c:pt idx="2215">
                  <c:v>20.273346414066499</c:v>
                </c:pt>
                <c:pt idx="2216">
                  <c:v>21.586770301676999</c:v>
                </c:pt>
                <c:pt idx="2217">
                  <c:v>20.644107096783099</c:v>
                </c:pt>
                <c:pt idx="2218">
                  <c:v>22.002488473160302</c:v>
                </c:pt>
                <c:pt idx="2219">
                  <c:v>21.849294211697401</c:v>
                </c:pt>
                <c:pt idx="2220">
                  <c:v>23.925242872064899</c:v>
                </c:pt>
                <c:pt idx="2221">
                  <c:v>20.404192205046801</c:v>
                </c:pt>
                <c:pt idx="2222">
                  <c:v>19.837244960362501</c:v>
                </c:pt>
                <c:pt idx="2223">
                  <c:v>21.0842546855162</c:v>
                </c:pt>
                <c:pt idx="2224">
                  <c:v>20.979097939759701</c:v>
                </c:pt>
                <c:pt idx="2225">
                  <c:v>20.324141469136102</c:v>
                </c:pt>
                <c:pt idx="2226">
                  <c:v>20.227966827664101</c:v>
                </c:pt>
                <c:pt idx="2227">
                  <c:v>20.2669779227497</c:v>
                </c:pt>
                <c:pt idx="2228">
                  <c:v>19.095919803648599</c:v>
                </c:pt>
                <c:pt idx="2229">
                  <c:v>19.806139537546201</c:v>
                </c:pt>
                <c:pt idx="2230">
                  <c:v>19.768682502965099</c:v>
                </c:pt>
                <c:pt idx="2231">
                  <c:v>19.586889032333598</c:v>
                </c:pt>
                <c:pt idx="2232">
                  <c:v>20.681069342296201</c:v>
                </c:pt>
                <c:pt idx="2233">
                  <c:v>20.6814735274959</c:v>
                </c:pt>
                <c:pt idx="2234">
                  <c:v>203.77139619365201</c:v>
                </c:pt>
                <c:pt idx="2235">
                  <c:v>233.58410650450901</c:v>
                </c:pt>
                <c:pt idx="2236">
                  <c:v>232.85092255693499</c:v>
                </c:pt>
                <c:pt idx="2237">
                  <c:v>234.019022313015</c:v>
                </c:pt>
                <c:pt idx="2238">
                  <c:v>233.32264163081601</c:v>
                </c:pt>
                <c:pt idx="2239">
                  <c:v>19.887438834108799</c:v>
                </c:pt>
                <c:pt idx="2240">
                  <c:v>20.713741088715299</c:v>
                </c:pt>
                <c:pt idx="2241">
                  <c:v>21.4477183478485</c:v>
                </c:pt>
                <c:pt idx="2242">
                  <c:v>21.444056711353198</c:v>
                </c:pt>
                <c:pt idx="2243">
                  <c:v>83.984336321513297</c:v>
                </c:pt>
                <c:pt idx="2244">
                  <c:v>909.30581577138901</c:v>
                </c:pt>
                <c:pt idx="2245">
                  <c:v>1369.0033602185299</c:v>
                </c:pt>
                <c:pt idx="2246">
                  <c:v>1367.84470026596</c:v>
                </c:pt>
                <c:pt idx="2247">
                  <c:v>1369.3452307923901</c:v>
                </c:pt>
                <c:pt idx="2248">
                  <c:v>1373.46208935136</c:v>
                </c:pt>
                <c:pt idx="2249">
                  <c:v>876.044773278923</c:v>
                </c:pt>
                <c:pt idx="2250">
                  <c:v>878.88843449854903</c:v>
                </c:pt>
                <c:pt idx="2251">
                  <c:v>872.88446581095195</c:v>
                </c:pt>
                <c:pt idx="2252">
                  <c:v>881.834300500057</c:v>
                </c:pt>
                <c:pt idx="2253">
                  <c:v>195.58281616025999</c:v>
                </c:pt>
                <c:pt idx="2254">
                  <c:v>19.060165405273501</c:v>
                </c:pt>
                <c:pt idx="2255">
                  <c:v>19.8058083821482</c:v>
                </c:pt>
                <c:pt idx="2256">
                  <c:v>20.119435718179599</c:v>
                </c:pt>
                <c:pt idx="2257">
                  <c:v>20.5966695934919</c:v>
                </c:pt>
                <c:pt idx="2258">
                  <c:v>20.3137021725876</c:v>
                </c:pt>
                <c:pt idx="2259">
                  <c:v>20.0570137070304</c:v>
                </c:pt>
                <c:pt idx="2260">
                  <c:v>19.546951132681301</c:v>
                </c:pt>
                <c:pt idx="2261">
                  <c:v>19.289550379328801</c:v>
                </c:pt>
                <c:pt idx="2262">
                  <c:v>19.591793988911</c:v>
                </c:pt>
                <c:pt idx="2263">
                  <c:v>19.396385056783501</c:v>
                </c:pt>
                <c:pt idx="2264">
                  <c:v>19.667397836647702</c:v>
                </c:pt>
                <c:pt idx="2265">
                  <c:v>19.773551350064398</c:v>
                </c:pt>
                <c:pt idx="2266">
                  <c:v>19.794898308362399</c:v>
                </c:pt>
                <c:pt idx="2267">
                  <c:v>19.926014330760601</c:v>
                </c:pt>
                <c:pt idx="2268">
                  <c:v>19.7819440174157</c:v>
                </c:pt>
                <c:pt idx="2269">
                  <c:v>19.808492978603802</c:v>
                </c:pt>
                <c:pt idx="2270">
                  <c:v>19.762141736665701</c:v>
                </c:pt>
                <c:pt idx="2271">
                  <c:v>19.666036750021501</c:v>
                </c:pt>
                <c:pt idx="2272">
                  <c:v>19.691846784950101</c:v>
                </c:pt>
                <c:pt idx="2273">
                  <c:v>19.720777511596701</c:v>
                </c:pt>
                <c:pt idx="2274">
                  <c:v>19.568061828613299</c:v>
                </c:pt>
                <c:pt idx="2275">
                  <c:v>19.603290379265601</c:v>
                </c:pt>
                <c:pt idx="2276">
                  <c:v>19.385428583430102</c:v>
                </c:pt>
                <c:pt idx="2277">
                  <c:v>19.523322419663302</c:v>
                </c:pt>
                <c:pt idx="2278">
                  <c:v>19.850458070348498</c:v>
                </c:pt>
                <c:pt idx="2279">
                  <c:v>19.6733844041681</c:v>
                </c:pt>
                <c:pt idx="2280">
                  <c:v>18.9817614914305</c:v>
                </c:pt>
                <c:pt idx="2281">
                  <c:v>18.501715004392199</c:v>
                </c:pt>
                <c:pt idx="2282">
                  <c:v>18.507601222956801</c:v>
                </c:pt>
                <c:pt idx="2283">
                  <c:v>19.0257908540129</c:v>
                </c:pt>
                <c:pt idx="2284">
                  <c:v>19.114381790161101</c:v>
                </c:pt>
                <c:pt idx="2285">
                  <c:v>18.681583404541001</c:v>
                </c:pt>
                <c:pt idx="2286">
                  <c:v>18.3287563323975</c:v>
                </c:pt>
                <c:pt idx="2287">
                  <c:v>18.528385162353501</c:v>
                </c:pt>
                <c:pt idx="2288">
                  <c:v>18.575292587280298</c:v>
                </c:pt>
                <c:pt idx="2289">
                  <c:v>18.714485168457099</c:v>
                </c:pt>
                <c:pt idx="2290">
                  <c:v>18.596473693847599</c:v>
                </c:pt>
                <c:pt idx="2291">
                  <c:v>18.390426635742202</c:v>
                </c:pt>
                <c:pt idx="2292">
                  <c:v>18.598760604858398</c:v>
                </c:pt>
                <c:pt idx="2293">
                  <c:v>18.620649337768501</c:v>
                </c:pt>
                <c:pt idx="2294">
                  <c:v>18.298786163330099</c:v>
                </c:pt>
                <c:pt idx="2295">
                  <c:v>17.9266757965088</c:v>
                </c:pt>
                <c:pt idx="2296">
                  <c:v>17.796989440917901</c:v>
                </c:pt>
                <c:pt idx="2297">
                  <c:v>17.5936794281006</c:v>
                </c:pt>
                <c:pt idx="2298">
                  <c:v>17.478784561157301</c:v>
                </c:pt>
                <c:pt idx="2299">
                  <c:v>17.904964447021499</c:v>
                </c:pt>
                <c:pt idx="2300">
                  <c:v>17.985376358032202</c:v>
                </c:pt>
                <c:pt idx="2301">
                  <c:v>17.980928421020501</c:v>
                </c:pt>
                <c:pt idx="2302">
                  <c:v>17.679506301879901</c:v>
                </c:pt>
                <c:pt idx="2303">
                  <c:v>17.680988311767599</c:v>
                </c:pt>
                <c:pt idx="2304">
                  <c:v>17.479194641113299</c:v>
                </c:pt>
                <c:pt idx="2305">
                  <c:v>17.5961303710938</c:v>
                </c:pt>
                <c:pt idx="2306">
                  <c:v>17.753511428833001</c:v>
                </c:pt>
                <c:pt idx="2307">
                  <c:v>17.659870147705099</c:v>
                </c:pt>
                <c:pt idx="2308">
                  <c:v>17.463109970092798</c:v>
                </c:pt>
                <c:pt idx="2309">
                  <c:v>17.429588317871101</c:v>
                </c:pt>
                <c:pt idx="2310">
                  <c:v>17.412908554077202</c:v>
                </c:pt>
                <c:pt idx="2311">
                  <c:v>17.388740539550799</c:v>
                </c:pt>
                <c:pt idx="2312">
                  <c:v>17.391447067260799</c:v>
                </c:pt>
                <c:pt idx="2313">
                  <c:v>17.258724212646499</c:v>
                </c:pt>
                <c:pt idx="2314">
                  <c:v>17.0713500976563</c:v>
                </c:pt>
                <c:pt idx="2315">
                  <c:v>16.857337951660099</c:v>
                </c:pt>
                <c:pt idx="2316">
                  <c:v>16.213722229003899</c:v>
                </c:pt>
                <c:pt idx="2317">
                  <c:v>16.1047058105469</c:v>
                </c:pt>
                <c:pt idx="2318">
                  <c:v>16.1059055328369</c:v>
                </c:pt>
                <c:pt idx="2319">
                  <c:v>16.102247238159201</c:v>
                </c:pt>
                <c:pt idx="2320">
                  <c:v>15.746778488159199</c:v>
                </c:pt>
                <c:pt idx="2321">
                  <c:v>15.44202709198</c:v>
                </c:pt>
                <c:pt idx="2322">
                  <c:v>15.442877769470201</c:v>
                </c:pt>
                <c:pt idx="2323">
                  <c:v>15.230755805969199</c:v>
                </c:pt>
                <c:pt idx="2324">
                  <c:v>15.106564521789499</c:v>
                </c:pt>
                <c:pt idx="2325">
                  <c:v>15.1028480529785</c:v>
                </c:pt>
                <c:pt idx="2326">
                  <c:v>15.2427530288696</c:v>
                </c:pt>
                <c:pt idx="2327">
                  <c:v>15.264513015747101</c:v>
                </c:pt>
                <c:pt idx="2328">
                  <c:v>15.4039573669434</c:v>
                </c:pt>
                <c:pt idx="2329">
                  <c:v>15.341628074646</c:v>
                </c:pt>
                <c:pt idx="2330">
                  <c:v>14.9533891677856</c:v>
                </c:pt>
                <c:pt idx="2331">
                  <c:v>14.665540695190399</c:v>
                </c:pt>
                <c:pt idx="2332">
                  <c:v>14.5392208099365</c:v>
                </c:pt>
                <c:pt idx="2333">
                  <c:v>14.719297409057599</c:v>
                </c:pt>
                <c:pt idx="2334">
                  <c:v>14.608377456665</c:v>
                </c:pt>
                <c:pt idx="2335">
                  <c:v>14.345167160034199</c:v>
                </c:pt>
                <c:pt idx="2336">
                  <c:v>14.140860557556101</c:v>
                </c:pt>
                <c:pt idx="2337">
                  <c:v>14.0761766433716</c:v>
                </c:pt>
                <c:pt idx="2338">
                  <c:v>14.131459236145</c:v>
                </c:pt>
                <c:pt idx="2339">
                  <c:v>14.0999040603638</c:v>
                </c:pt>
                <c:pt idx="2340">
                  <c:v>14.0372924804688</c:v>
                </c:pt>
                <c:pt idx="2341">
                  <c:v>14.0697536468506</c:v>
                </c:pt>
                <c:pt idx="2342">
                  <c:v>14.008258819580099</c:v>
                </c:pt>
                <c:pt idx="2343">
                  <c:v>13.5821170806885</c:v>
                </c:pt>
                <c:pt idx="2344">
                  <c:v>13.082730293274</c:v>
                </c:pt>
                <c:pt idx="2345">
                  <c:v>13.431669235229499</c:v>
                </c:pt>
                <c:pt idx="2346">
                  <c:v>13.0579929351807</c:v>
                </c:pt>
                <c:pt idx="2347">
                  <c:v>13.524798393249499</c:v>
                </c:pt>
                <c:pt idx="2348">
                  <c:v>13.4098825454712</c:v>
                </c:pt>
                <c:pt idx="2349">
                  <c:v>12.9684858322144</c:v>
                </c:pt>
                <c:pt idx="2350">
                  <c:v>12.628665924072299</c:v>
                </c:pt>
                <c:pt idx="2351">
                  <c:v>12.2772884368897</c:v>
                </c:pt>
                <c:pt idx="2352">
                  <c:v>11.9709692001343</c:v>
                </c:pt>
                <c:pt idx="2353">
                  <c:v>12.0060081481934</c:v>
                </c:pt>
                <c:pt idx="2354">
                  <c:v>11.9032440185547</c:v>
                </c:pt>
                <c:pt idx="2355">
                  <c:v>11.619894027709901</c:v>
                </c:pt>
                <c:pt idx="2356">
                  <c:v>11.5941429138184</c:v>
                </c:pt>
                <c:pt idx="2357">
                  <c:v>11.627612113952599</c:v>
                </c:pt>
                <c:pt idx="2358">
                  <c:v>11.396894454956</c:v>
                </c:pt>
                <c:pt idx="2359">
                  <c:v>11.215878486633301</c:v>
                </c:pt>
                <c:pt idx="2360">
                  <c:v>11.2297058105468</c:v>
                </c:pt>
                <c:pt idx="2361">
                  <c:v>11.2675476074219</c:v>
                </c:pt>
                <c:pt idx="2362">
                  <c:v>11.264737129211399</c:v>
                </c:pt>
                <c:pt idx="2363">
                  <c:v>11.1801977157593</c:v>
                </c:pt>
                <c:pt idx="2364">
                  <c:v>11.1825876235962</c:v>
                </c:pt>
                <c:pt idx="2365">
                  <c:v>11.112210273742701</c:v>
                </c:pt>
                <c:pt idx="2366">
                  <c:v>11.0056610107422</c:v>
                </c:pt>
                <c:pt idx="2367">
                  <c:v>10.881646156311</c:v>
                </c:pt>
                <c:pt idx="2368">
                  <c:v>10.5131368637085</c:v>
                </c:pt>
                <c:pt idx="2369">
                  <c:v>10.5580139160156</c:v>
                </c:pt>
                <c:pt idx="2370">
                  <c:v>10.6102285385132</c:v>
                </c:pt>
                <c:pt idx="2371">
                  <c:v>10.527036666870099</c:v>
                </c:pt>
                <c:pt idx="2372">
                  <c:v>10.5466499328613</c:v>
                </c:pt>
                <c:pt idx="2373">
                  <c:v>10.573051452636699</c:v>
                </c:pt>
                <c:pt idx="2374">
                  <c:v>10.4314966201782</c:v>
                </c:pt>
                <c:pt idx="2375">
                  <c:v>10.343452453613301</c:v>
                </c:pt>
                <c:pt idx="2376">
                  <c:v>10.246273994445801</c:v>
                </c:pt>
                <c:pt idx="2377">
                  <c:v>10.2932987213135</c:v>
                </c:pt>
                <c:pt idx="2378">
                  <c:v>10.231976509094199</c:v>
                </c:pt>
                <c:pt idx="2379">
                  <c:v>10.0101013183594</c:v>
                </c:pt>
                <c:pt idx="2380">
                  <c:v>10.1272220611572</c:v>
                </c:pt>
                <c:pt idx="2381">
                  <c:v>10.0014238357544</c:v>
                </c:pt>
                <c:pt idx="2382">
                  <c:v>9.9900207519531197</c:v>
                </c:pt>
                <c:pt idx="2383">
                  <c:v>9.9466924667358292</c:v>
                </c:pt>
                <c:pt idx="2384">
                  <c:v>9.9193544387817294</c:v>
                </c:pt>
                <c:pt idx="2385">
                  <c:v>9.7220563888549698</c:v>
                </c:pt>
                <c:pt idx="2386">
                  <c:v>9.7458543777465803</c:v>
                </c:pt>
                <c:pt idx="2387">
                  <c:v>9.9562196731567099</c:v>
                </c:pt>
                <c:pt idx="2388">
                  <c:v>9.9947900772094709</c:v>
                </c:pt>
                <c:pt idx="2389">
                  <c:v>9.8024778366088707</c:v>
                </c:pt>
                <c:pt idx="2390">
                  <c:v>9.4196023941039897</c:v>
                </c:pt>
                <c:pt idx="2391">
                  <c:v>9.2442684173584109</c:v>
                </c:pt>
                <c:pt idx="2392">
                  <c:v>9.2038860321044904</c:v>
                </c:pt>
                <c:pt idx="2393">
                  <c:v>8.9937505722045508</c:v>
                </c:pt>
                <c:pt idx="2394">
                  <c:v>8.7328329086303693</c:v>
                </c:pt>
                <c:pt idx="2395">
                  <c:v>8.6785640716552805</c:v>
                </c:pt>
                <c:pt idx="2396">
                  <c:v>8.9139690399169904</c:v>
                </c:pt>
                <c:pt idx="2397">
                  <c:v>8.7699222564697106</c:v>
                </c:pt>
                <c:pt idx="2398">
                  <c:v>8.6950817108154492</c:v>
                </c:pt>
                <c:pt idx="2399">
                  <c:v>8.7996873855590803</c:v>
                </c:pt>
                <c:pt idx="2400">
                  <c:v>8.7435693740844709</c:v>
                </c:pt>
                <c:pt idx="2401">
                  <c:v>8.7907428741455096</c:v>
                </c:pt>
                <c:pt idx="2402">
                  <c:v>9.0939483642578196</c:v>
                </c:pt>
                <c:pt idx="2403">
                  <c:v>9.2695055007934393</c:v>
                </c:pt>
                <c:pt idx="2404">
                  <c:v>9.5466260910034002</c:v>
                </c:pt>
                <c:pt idx="2405">
                  <c:v>9.6145324707031197</c:v>
                </c:pt>
                <c:pt idx="2406">
                  <c:v>9.57783603668212</c:v>
                </c:pt>
                <c:pt idx="2407">
                  <c:v>9.3459415435790998</c:v>
                </c:pt>
                <c:pt idx="2408">
                  <c:v>9.4542531967163104</c:v>
                </c:pt>
                <c:pt idx="2409">
                  <c:v>9.4412155151367205</c:v>
                </c:pt>
                <c:pt idx="2410">
                  <c:v>9.3495025634765607</c:v>
                </c:pt>
                <c:pt idx="2411">
                  <c:v>9.2478551864624094</c:v>
                </c:pt>
                <c:pt idx="2412">
                  <c:v>9.1169910430908292</c:v>
                </c:pt>
                <c:pt idx="2413">
                  <c:v>9.1607465744018697</c:v>
                </c:pt>
                <c:pt idx="2414">
                  <c:v>9.3789196014404403</c:v>
                </c:pt>
                <c:pt idx="2415">
                  <c:v>9.3661031723022603</c:v>
                </c:pt>
                <c:pt idx="2416">
                  <c:v>9.2896938323974592</c:v>
                </c:pt>
                <c:pt idx="2417">
                  <c:v>9.3817911148071307</c:v>
                </c:pt>
                <c:pt idx="2418">
                  <c:v>9.4135627746582191</c:v>
                </c:pt>
                <c:pt idx="2419">
                  <c:v>9.2863922119140501</c:v>
                </c:pt>
                <c:pt idx="2420">
                  <c:v>9.4512958526611506</c:v>
                </c:pt>
                <c:pt idx="2421">
                  <c:v>9.4360198974609304</c:v>
                </c:pt>
                <c:pt idx="2422">
                  <c:v>9.5232915878296094</c:v>
                </c:pt>
                <c:pt idx="2423">
                  <c:v>9.5991144180297994</c:v>
                </c:pt>
                <c:pt idx="2424">
                  <c:v>9.8611268997192507</c:v>
                </c:pt>
                <c:pt idx="2425">
                  <c:v>9.7350559234619105</c:v>
                </c:pt>
                <c:pt idx="2426">
                  <c:v>9.4588127136230291</c:v>
                </c:pt>
                <c:pt idx="2427">
                  <c:v>9.4083156585693395</c:v>
                </c:pt>
                <c:pt idx="2428">
                  <c:v>9.1976060867309499</c:v>
                </c:pt>
                <c:pt idx="2429">
                  <c:v>9.0128641128540004</c:v>
                </c:pt>
                <c:pt idx="2430">
                  <c:v>8.7237844467163104</c:v>
                </c:pt>
                <c:pt idx="2431">
                  <c:v>9.0529851913452202</c:v>
                </c:pt>
                <c:pt idx="2432">
                  <c:v>9.2056550979614205</c:v>
                </c:pt>
                <c:pt idx="2433">
                  <c:v>9.3354682922363104</c:v>
                </c:pt>
                <c:pt idx="2434">
                  <c:v>9.4433679580688601</c:v>
                </c:pt>
                <c:pt idx="2435">
                  <c:v>9.7246379852294602</c:v>
                </c:pt>
                <c:pt idx="2436">
                  <c:v>9.9742994308471609</c:v>
                </c:pt>
                <c:pt idx="2437">
                  <c:v>9.9278507232665998</c:v>
                </c:pt>
                <c:pt idx="2438">
                  <c:v>9.9242172241210795</c:v>
                </c:pt>
                <c:pt idx="2439">
                  <c:v>10.003767013549799</c:v>
                </c:pt>
                <c:pt idx="2440">
                  <c:v>10.09889793396</c:v>
                </c:pt>
                <c:pt idx="2441">
                  <c:v>10.116361618041999</c:v>
                </c:pt>
                <c:pt idx="2442">
                  <c:v>10.236909866333001</c:v>
                </c:pt>
                <c:pt idx="2443">
                  <c:v>10.613365173339799</c:v>
                </c:pt>
                <c:pt idx="2444">
                  <c:v>10.973234176635801</c:v>
                </c:pt>
                <c:pt idx="2445">
                  <c:v>10.999665260314901</c:v>
                </c:pt>
                <c:pt idx="2446">
                  <c:v>11.078221321106</c:v>
                </c:pt>
                <c:pt idx="2447">
                  <c:v>11.229165077209499</c:v>
                </c:pt>
                <c:pt idx="2448">
                  <c:v>11.4566946029663</c:v>
                </c:pt>
                <c:pt idx="2449">
                  <c:v>11.644433021545399</c:v>
                </c:pt>
                <c:pt idx="2450">
                  <c:v>11.8863773345947</c:v>
                </c:pt>
                <c:pt idx="2451">
                  <c:v>12.0931949615479</c:v>
                </c:pt>
                <c:pt idx="2452">
                  <c:v>12.1686496734619</c:v>
                </c:pt>
                <c:pt idx="2453">
                  <c:v>12.2632551193238</c:v>
                </c:pt>
                <c:pt idx="2454">
                  <c:v>12.5091953277588</c:v>
                </c:pt>
                <c:pt idx="2455">
                  <c:v>12.7642517089844</c:v>
                </c:pt>
                <c:pt idx="2456">
                  <c:v>12.845588684081999</c:v>
                </c:pt>
                <c:pt idx="2457">
                  <c:v>13.0104026794434</c:v>
                </c:pt>
                <c:pt idx="2458">
                  <c:v>13.3421993255615</c:v>
                </c:pt>
                <c:pt idx="2459">
                  <c:v>13.8182029724121</c:v>
                </c:pt>
                <c:pt idx="2460">
                  <c:v>14.009905815124499</c:v>
                </c:pt>
                <c:pt idx="2461">
                  <c:v>14.0853261947632</c:v>
                </c:pt>
                <c:pt idx="2462">
                  <c:v>14.094484329223601</c:v>
                </c:pt>
                <c:pt idx="2463">
                  <c:v>14.383436203002899</c:v>
                </c:pt>
                <c:pt idx="2464">
                  <c:v>14.839201927185</c:v>
                </c:pt>
                <c:pt idx="2465">
                  <c:v>15.008893966674799</c:v>
                </c:pt>
                <c:pt idx="2466">
                  <c:v>15.011168479919499</c:v>
                </c:pt>
                <c:pt idx="2467">
                  <c:v>15.2325038909912</c:v>
                </c:pt>
                <c:pt idx="2468">
                  <c:v>15.387438774108899</c:v>
                </c:pt>
                <c:pt idx="2469">
                  <c:v>15.7427463531494</c:v>
                </c:pt>
                <c:pt idx="2470">
                  <c:v>16.24680519104</c:v>
                </c:pt>
                <c:pt idx="2471">
                  <c:v>16.298612594604499</c:v>
                </c:pt>
                <c:pt idx="2472">
                  <c:v>16.439977645873999</c:v>
                </c:pt>
                <c:pt idx="2473">
                  <c:v>16.835981369018601</c:v>
                </c:pt>
                <c:pt idx="2474">
                  <c:v>16.865350723266602</c:v>
                </c:pt>
                <c:pt idx="2475">
                  <c:v>17.006101608276399</c:v>
                </c:pt>
                <c:pt idx="2476">
                  <c:v>17.250537872314499</c:v>
                </c:pt>
                <c:pt idx="2477">
                  <c:v>17.520654678344702</c:v>
                </c:pt>
                <c:pt idx="2478">
                  <c:v>17.460289001464801</c:v>
                </c:pt>
                <c:pt idx="2479">
                  <c:v>17.465705871581999</c:v>
                </c:pt>
                <c:pt idx="2480">
                  <c:v>17.468055725097699</c:v>
                </c:pt>
                <c:pt idx="2481">
                  <c:v>17.6201190948487</c:v>
                </c:pt>
                <c:pt idx="2482">
                  <c:v>18.403182983398398</c:v>
                </c:pt>
                <c:pt idx="2483">
                  <c:v>18.375623703002901</c:v>
                </c:pt>
                <c:pt idx="2484">
                  <c:v>18.428409576416001</c:v>
                </c:pt>
                <c:pt idx="2485">
                  <c:v>18.435237884521499</c:v>
                </c:pt>
                <c:pt idx="2486">
                  <c:v>18.610946655273501</c:v>
                </c:pt>
                <c:pt idx="2487">
                  <c:v>19.241918563842798</c:v>
                </c:pt>
                <c:pt idx="2488">
                  <c:v>19.530532836914102</c:v>
                </c:pt>
                <c:pt idx="2489">
                  <c:v>19.600522994995099</c:v>
                </c:pt>
                <c:pt idx="2490">
                  <c:v>19.601757049560501</c:v>
                </c:pt>
                <c:pt idx="2491">
                  <c:v>19.7137641906738</c:v>
                </c:pt>
                <c:pt idx="2492">
                  <c:v>19.524316787719702</c:v>
                </c:pt>
                <c:pt idx="2493">
                  <c:v>19.251127243041999</c:v>
                </c:pt>
                <c:pt idx="2494">
                  <c:v>19.367692947387699</c:v>
                </c:pt>
                <c:pt idx="2495">
                  <c:v>19.6270656585694</c:v>
                </c:pt>
                <c:pt idx="2496">
                  <c:v>20.650447845458999</c:v>
                </c:pt>
                <c:pt idx="2497">
                  <c:v>20.6509685516357</c:v>
                </c:pt>
                <c:pt idx="2498">
                  <c:v>20.836318969726602</c:v>
                </c:pt>
                <c:pt idx="2499">
                  <c:v>20.6517639160157</c:v>
                </c:pt>
                <c:pt idx="2500">
                  <c:v>20.8292846679687</c:v>
                </c:pt>
                <c:pt idx="2501">
                  <c:v>20.2214870452881</c:v>
                </c:pt>
                <c:pt idx="2502">
                  <c:v>20.219705581665099</c:v>
                </c:pt>
                <c:pt idx="2503">
                  <c:v>20.520074844360401</c:v>
                </c:pt>
                <c:pt idx="2504">
                  <c:v>21.388109207153299</c:v>
                </c:pt>
                <c:pt idx="2505">
                  <c:v>21.379680633544901</c:v>
                </c:pt>
                <c:pt idx="2506">
                  <c:v>21.794997902668602</c:v>
                </c:pt>
                <c:pt idx="2507">
                  <c:v>22.3132201333936</c:v>
                </c:pt>
                <c:pt idx="2508">
                  <c:v>23.242192805254099</c:v>
                </c:pt>
                <c:pt idx="2509">
                  <c:v>27.560806274414102</c:v>
                </c:pt>
                <c:pt idx="2510">
                  <c:v>29.252103805541999</c:v>
                </c:pt>
                <c:pt idx="2511">
                  <c:v>25.519096374511701</c:v>
                </c:pt>
                <c:pt idx="2512">
                  <c:v>24.069974899291999</c:v>
                </c:pt>
                <c:pt idx="2513">
                  <c:v>22.678117752075199</c:v>
                </c:pt>
                <c:pt idx="2514">
                  <c:v>22.5623264312744</c:v>
                </c:pt>
                <c:pt idx="2515">
                  <c:v>23.659246444702099</c:v>
                </c:pt>
                <c:pt idx="2516">
                  <c:v>23.542837970563902</c:v>
                </c:pt>
                <c:pt idx="2517">
                  <c:v>23.305020119270001</c:v>
                </c:pt>
                <c:pt idx="2518">
                  <c:v>23.415872059064402</c:v>
                </c:pt>
                <c:pt idx="2519">
                  <c:v>24.140247135900498</c:v>
                </c:pt>
                <c:pt idx="2520">
                  <c:v>23.795887441168301</c:v>
                </c:pt>
                <c:pt idx="2521">
                  <c:v>23.418269112740798</c:v>
                </c:pt>
                <c:pt idx="2522">
                  <c:v>24.236349405923999</c:v>
                </c:pt>
                <c:pt idx="2523">
                  <c:v>24.227393695854499</c:v>
                </c:pt>
                <c:pt idx="2524">
                  <c:v>29.284871061446299</c:v>
                </c:pt>
                <c:pt idx="2525">
                  <c:v>25.186666114003501</c:v>
                </c:pt>
                <c:pt idx="2526">
                  <c:v>24.23352331209</c:v>
                </c:pt>
                <c:pt idx="2527">
                  <c:v>25.765332456261401</c:v>
                </c:pt>
                <c:pt idx="2528">
                  <c:v>25.643025191716401</c:v>
                </c:pt>
                <c:pt idx="2529">
                  <c:v>25.621455930214299</c:v>
                </c:pt>
                <c:pt idx="2530">
                  <c:v>35.639284637076003</c:v>
                </c:pt>
                <c:pt idx="2531">
                  <c:v>24.078593555865599</c:v>
                </c:pt>
                <c:pt idx="2532">
                  <c:v>24.009563571357099</c:v>
                </c:pt>
                <c:pt idx="2533">
                  <c:v>26.032445907592798</c:v>
                </c:pt>
                <c:pt idx="2534">
                  <c:v>26.410312652587901</c:v>
                </c:pt>
                <c:pt idx="2535">
                  <c:v>24.748613915668699</c:v>
                </c:pt>
                <c:pt idx="2536">
                  <c:v>24.6736802531839</c:v>
                </c:pt>
                <c:pt idx="2537">
                  <c:v>24.824160453915301</c:v>
                </c:pt>
                <c:pt idx="2538">
                  <c:v>26.8961372375488</c:v>
                </c:pt>
                <c:pt idx="2539">
                  <c:v>32.381473541259801</c:v>
                </c:pt>
                <c:pt idx="2540">
                  <c:v>30.820507049560501</c:v>
                </c:pt>
                <c:pt idx="2541">
                  <c:v>29.252382278442401</c:v>
                </c:pt>
                <c:pt idx="2542">
                  <c:v>30.820428848266602</c:v>
                </c:pt>
                <c:pt idx="2543">
                  <c:v>30.820636749267599</c:v>
                </c:pt>
                <c:pt idx="2544">
                  <c:v>26.518690109252901</c:v>
                </c:pt>
                <c:pt idx="2545">
                  <c:v>26.553607940673899</c:v>
                </c:pt>
                <c:pt idx="2546">
                  <c:v>28.515966415405298</c:v>
                </c:pt>
                <c:pt idx="2547">
                  <c:v>26.4107856750488</c:v>
                </c:pt>
                <c:pt idx="2548">
                  <c:v>24.1937160491943</c:v>
                </c:pt>
                <c:pt idx="2549">
                  <c:v>24.1955165863037</c:v>
                </c:pt>
                <c:pt idx="2550">
                  <c:v>23.389032363891602</c:v>
                </c:pt>
                <c:pt idx="2551">
                  <c:v>23.1034545898437</c:v>
                </c:pt>
                <c:pt idx="2552">
                  <c:v>23.353306298936499</c:v>
                </c:pt>
                <c:pt idx="2553">
                  <c:v>23.479498729485801</c:v>
                </c:pt>
                <c:pt idx="2554">
                  <c:v>23.188642640061499</c:v>
                </c:pt>
                <c:pt idx="2555">
                  <c:v>23.307631436693502</c:v>
                </c:pt>
                <c:pt idx="2556">
                  <c:v>23.328662405731901</c:v>
                </c:pt>
                <c:pt idx="2557">
                  <c:v>22.786195434783298</c:v>
                </c:pt>
                <c:pt idx="2558">
                  <c:v>22.850941372971601</c:v>
                </c:pt>
                <c:pt idx="2559">
                  <c:v>23.0238214015423</c:v>
                </c:pt>
                <c:pt idx="2560">
                  <c:v>23.196250030894898</c:v>
                </c:pt>
                <c:pt idx="2561">
                  <c:v>23.172246115191999</c:v>
                </c:pt>
                <c:pt idx="2562">
                  <c:v>22.050605773925799</c:v>
                </c:pt>
                <c:pt idx="2563">
                  <c:v>22.591889598630601</c:v>
                </c:pt>
                <c:pt idx="2564">
                  <c:v>22.523121638855901</c:v>
                </c:pt>
                <c:pt idx="2565">
                  <c:v>22.4301744701582</c:v>
                </c:pt>
                <c:pt idx="2566">
                  <c:v>21.035652160644499</c:v>
                </c:pt>
                <c:pt idx="2567">
                  <c:v>21.173252105712901</c:v>
                </c:pt>
                <c:pt idx="2568">
                  <c:v>21.4088230133057</c:v>
                </c:pt>
                <c:pt idx="2569">
                  <c:v>21.537202835083001</c:v>
                </c:pt>
                <c:pt idx="2570">
                  <c:v>22.1149501800537</c:v>
                </c:pt>
                <c:pt idx="2571">
                  <c:v>21.9119148254394</c:v>
                </c:pt>
                <c:pt idx="2572">
                  <c:v>21.628574371337901</c:v>
                </c:pt>
                <c:pt idx="2573">
                  <c:v>21.515001296997099</c:v>
                </c:pt>
                <c:pt idx="2574">
                  <c:v>21.591260910034201</c:v>
                </c:pt>
                <c:pt idx="2575">
                  <c:v>21.775175094604499</c:v>
                </c:pt>
                <c:pt idx="2576">
                  <c:v>21.8325595855713</c:v>
                </c:pt>
                <c:pt idx="2577">
                  <c:v>21.614530563354499</c:v>
                </c:pt>
                <c:pt idx="2578">
                  <c:v>20.777463912963899</c:v>
                </c:pt>
                <c:pt idx="2579">
                  <c:v>20.6576347351075</c:v>
                </c:pt>
                <c:pt idx="2580">
                  <c:v>20.643775939941399</c:v>
                </c:pt>
                <c:pt idx="2581">
                  <c:v>20.617324829101602</c:v>
                </c:pt>
                <c:pt idx="2582">
                  <c:v>20.589521408081101</c:v>
                </c:pt>
                <c:pt idx="2583">
                  <c:v>20.454290390014599</c:v>
                </c:pt>
                <c:pt idx="2584">
                  <c:v>20.372442245483398</c:v>
                </c:pt>
                <c:pt idx="2585">
                  <c:v>20.102071762085</c:v>
                </c:pt>
                <c:pt idx="2586">
                  <c:v>19.902093887329102</c:v>
                </c:pt>
                <c:pt idx="2587">
                  <c:v>19.3349609375</c:v>
                </c:pt>
                <c:pt idx="2588">
                  <c:v>18.7012214660644</c:v>
                </c:pt>
                <c:pt idx="2589">
                  <c:v>18.643207550048899</c:v>
                </c:pt>
                <c:pt idx="2590">
                  <c:v>18.839118957519499</c:v>
                </c:pt>
                <c:pt idx="2591">
                  <c:v>19.207757949829102</c:v>
                </c:pt>
                <c:pt idx="2592">
                  <c:v>18.982028961181602</c:v>
                </c:pt>
                <c:pt idx="2593">
                  <c:v>18.989223480224599</c:v>
                </c:pt>
                <c:pt idx="2594">
                  <c:v>19.060487747192401</c:v>
                </c:pt>
                <c:pt idx="2595">
                  <c:v>19.073663711547798</c:v>
                </c:pt>
                <c:pt idx="2596">
                  <c:v>19.114439010620099</c:v>
                </c:pt>
                <c:pt idx="2597">
                  <c:v>19.0714817047119</c:v>
                </c:pt>
                <c:pt idx="2598">
                  <c:v>19.068073272705</c:v>
                </c:pt>
                <c:pt idx="2599">
                  <c:v>19.023584365844702</c:v>
                </c:pt>
                <c:pt idx="2600">
                  <c:v>18.795438766479499</c:v>
                </c:pt>
                <c:pt idx="2601">
                  <c:v>18.677318572998001</c:v>
                </c:pt>
                <c:pt idx="2602">
                  <c:v>18.224214553833001</c:v>
                </c:pt>
                <c:pt idx="2603">
                  <c:v>18.0368976593018</c:v>
                </c:pt>
                <c:pt idx="2604">
                  <c:v>18.0848884582519</c:v>
                </c:pt>
                <c:pt idx="2605">
                  <c:v>17.9742755889893</c:v>
                </c:pt>
                <c:pt idx="2606">
                  <c:v>17.731498718261701</c:v>
                </c:pt>
                <c:pt idx="2607">
                  <c:v>17.5340785980225</c:v>
                </c:pt>
                <c:pt idx="2608">
                  <c:v>17.567310333251999</c:v>
                </c:pt>
                <c:pt idx="2609">
                  <c:v>17.5687465667725</c:v>
                </c:pt>
                <c:pt idx="2610">
                  <c:v>17.3362121582031</c:v>
                </c:pt>
                <c:pt idx="2611">
                  <c:v>17.2473258972168</c:v>
                </c:pt>
                <c:pt idx="2612">
                  <c:v>17.0920600891113</c:v>
                </c:pt>
                <c:pt idx="2613">
                  <c:v>16.983600616455099</c:v>
                </c:pt>
                <c:pt idx="2614">
                  <c:v>16.748699188232401</c:v>
                </c:pt>
                <c:pt idx="2615">
                  <c:v>16.3969631195068</c:v>
                </c:pt>
                <c:pt idx="2616">
                  <c:v>16.3220119476318</c:v>
                </c:pt>
                <c:pt idx="2617">
                  <c:v>16.230920791626001</c:v>
                </c:pt>
                <c:pt idx="2618">
                  <c:v>16.141057968139599</c:v>
                </c:pt>
                <c:pt idx="2619">
                  <c:v>15.6350908279419</c:v>
                </c:pt>
                <c:pt idx="2620">
                  <c:v>16.018632935427298</c:v>
                </c:pt>
                <c:pt idx="2621">
                  <c:v>16.2626646855208</c:v>
                </c:pt>
                <c:pt idx="2622">
                  <c:v>16.128293391443201</c:v>
                </c:pt>
                <c:pt idx="2623">
                  <c:v>16.4329045251359</c:v>
                </c:pt>
                <c:pt idx="2624">
                  <c:v>16.323462904901199</c:v>
                </c:pt>
                <c:pt idx="2625">
                  <c:v>16.178314971938399</c:v>
                </c:pt>
                <c:pt idx="2626">
                  <c:v>16.051404193490001</c:v>
                </c:pt>
                <c:pt idx="2627">
                  <c:v>16.0549257847861</c:v>
                </c:pt>
                <c:pt idx="2628">
                  <c:v>15.714814033744201</c:v>
                </c:pt>
                <c:pt idx="2629">
                  <c:v>15.445818733355299</c:v>
                </c:pt>
                <c:pt idx="2630">
                  <c:v>15.387653552606</c:v>
                </c:pt>
                <c:pt idx="2631">
                  <c:v>15.253434910209</c:v>
                </c:pt>
                <c:pt idx="2632">
                  <c:v>15.302184952925399</c:v>
                </c:pt>
                <c:pt idx="2633">
                  <c:v>15.287820834952701</c:v>
                </c:pt>
                <c:pt idx="2634">
                  <c:v>15.4246470628058</c:v>
                </c:pt>
                <c:pt idx="2635">
                  <c:v>15.229225544887401</c:v>
                </c:pt>
                <c:pt idx="2636">
                  <c:v>14.943829921646801</c:v>
                </c:pt>
                <c:pt idx="2637">
                  <c:v>14.747877387612</c:v>
                </c:pt>
                <c:pt idx="2638">
                  <c:v>14.3525303404569</c:v>
                </c:pt>
                <c:pt idx="2639">
                  <c:v>14.287611483448799</c:v>
                </c:pt>
                <c:pt idx="2640">
                  <c:v>14.1502110921107</c:v>
                </c:pt>
                <c:pt idx="2641">
                  <c:v>13.7419803755153</c:v>
                </c:pt>
                <c:pt idx="2642">
                  <c:v>12.9357246232659</c:v>
                </c:pt>
                <c:pt idx="2643">
                  <c:v>14.3342984165752</c:v>
                </c:pt>
                <c:pt idx="2644">
                  <c:v>14.242944629952699</c:v>
                </c:pt>
                <c:pt idx="2645">
                  <c:v>14.1064594342833</c:v>
                </c:pt>
                <c:pt idx="2646">
                  <c:v>14.2754421923013</c:v>
                </c:pt>
                <c:pt idx="2647">
                  <c:v>13.390015418254</c:v>
                </c:pt>
                <c:pt idx="2648">
                  <c:v>13.4129668033186</c:v>
                </c:pt>
                <c:pt idx="2649">
                  <c:v>13.3747360785057</c:v>
                </c:pt>
                <c:pt idx="2650">
                  <c:v>13.704711663701699</c:v>
                </c:pt>
                <c:pt idx="2651">
                  <c:v>13.621841622416399</c:v>
                </c:pt>
                <c:pt idx="2652">
                  <c:v>12.6751730236375</c:v>
                </c:pt>
                <c:pt idx="2653">
                  <c:v>12.016985695958599</c:v>
                </c:pt>
                <c:pt idx="2654">
                  <c:v>12.155292162432501</c:v>
                </c:pt>
                <c:pt idx="2655">
                  <c:v>12.1188945270217</c:v>
                </c:pt>
                <c:pt idx="2656">
                  <c:v>11.9202159252802</c:v>
                </c:pt>
                <c:pt idx="2657">
                  <c:v>11.8162620647879</c:v>
                </c:pt>
                <c:pt idx="2658">
                  <c:v>12.0628896409465</c:v>
                </c:pt>
                <c:pt idx="2659">
                  <c:v>11.921989501452099</c:v>
                </c:pt>
                <c:pt idx="2660">
                  <c:v>11.8800891875385</c:v>
                </c:pt>
                <c:pt idx="2661">
                  <c:v>12.017199911786999</c:v>
                </c:pt>
                <c:pt idx="2662">
                  <c:v>12.1000803599457</c:v>
                </c:pt>
                <c:pt idx="2663">
                  <c:v>12.093818920112501</c:v>
                </c:pt>
                <c:pt idx="2664">
                  <c:v>11.9461122314873</c:v>
                </c:pt>
                <c:pt idx="2665">
                  <c:v>11.518307164078699</c:v>
                </c:pt>
                <c:pt idx="2666">
                  <c:v>11.6343664478854</c:v>
                </c:pt>
                <c:pt idx="2667">
                  <c:v>11.7496032714844</c:v>
                </c:pt>
                <c:pt idx="2668">
                  <c:v>11.511315345764199</c:v>
                </c:pt>
                <c:pt idx="2669">
                  <c:v>11.446235656738301</c:v>
                </c:pt>
                <c:pt idx="2670">
                  <c:v>11.613567352294901</c:v>
                </c:pt>
                <c:pt idx="2671">
                  <c:v>11.7352809906006</c:v>
                </c:pt>
                <c:pt idx="2672">
                  <c:v>11.755119323730501</c:v>
                </c:pt>
                <c:pt idx="2673">
                  <c:v>11.4331455230713</c:v>
                </c:pt>
                <c:pt idx="2674">
                  <c:v>11.240425109863301</c:v>
                </c:pt>
                <c:pt idx="2675">
                  <c:v>10.9642333984375</c:v>
                </c:pt>
                <c:pt idx="2676">
                  <c:v>10.497709274291999</c:v>
                </c:pt>
                <c:pt idx="2677">
                  <c:v>10.1019067764282</c:v>
                </c:pt>
                <c:pt idx="2678">
                  <c:v>9.4055652618408399</c:v>
                </c:pt>
                <c:pt idx="2679">
                  <c:v>8.6931896209716708</c:v>
                </c:pt>
                <c:pt idx="2680">
                  <c:v>8.1879577636718697</c:v>
                </c:pt>
                <c:pt idx="2681">
                  <c:v>7.9067893028259402</c:v>
                </c:pt>
                <c:pt idx="2682">
                  <c:v>7.7381792068481499</c:v>
                </c:pt>
                <c:pt idx="2683">
                  <c:v>7.7572531700134304</c:v>
                </c:pt>
                <c:pt idx="2684">
                  <c:v>7.9722585678100701</c:v>
                </c:pt>
                <c:pt idx="2685">
                  <c:v>8.2411642074584996</c:v>
                </c:pt>
                <c:pt idx="2686">
                  <c:v>8.4952440261840891</c:v>
                </c:pt>
                <c:pt idx="2687">
                  <c:v>9.3082561492919904</c:v>
                </c:pt>
                <c:pt idx="2688">
                  <c:v>9.8884754180908097</c:v>
                </c:pt>
                <c:pt idx="2689">
                  <c:v>10.354603767395</c:v>
                </c:pt>
                <c:pt idx="2690">
                  <c:v>10.622047424316399</c:v>
                </c:pt>
                <c:pt idx="2691">
                  <c:v>10.449776649475099</c:v>
                </c:pt>
                <c:pt idx="2692">
                  <c:v>10.2635860443115</c:v>
                </c:pt>
                <c:pt idx="2693">
                  <c:v>10.0193166732788</c:v>
                </c:pt>
                <c:pt idx="2694">
                  <c:v>9.9916486740112394</c:v>
                </c:pt>
                <c:pt idx="2695">
                  <c:v>10.010988235473601</c:v>
                </c:pt>
                <c:pt idx="2696">
                  <c:v>10.458003997802701</c:v>
                </c:pt>
                <c:pt idx="2697">
                  <c:v>10.8174018859863</c:v>
                </c:pt>
                <c:pt idx="2698">
                  <c:v>11.0097494125366</c:v>
                </c:pt>
                <c:pt idx="2699">
                  <c:v>10.9995069503784</c:v>
                </c:pt>
                <c:pt idx="2700">
                  <c:v>11.1261081695557</c:v>
                </c:pt>
                <c:pt idx="2701">
                  <c:v>11.280724525451699</c:v>
                </c:pt>
                <c:pt idx="2702">
                  <c:v>11.6921682357788</c:v>
                </c:pt>
                <c:pt idx="2703">
                  <c:v>11.8803653717041</c:v>
                </c:pt>
                <c:pt idx="2704">
                  <c:v>12.1507110595703</c:v>
                </c:pt>
                <c:pt idx="2705">
                  <c:v>12.277901649475099</c:v>
                </c:pt>
                <c:pt idx="2706">
                  <c:v>12.6326818466187</c:v>
                </c:pt>
                <c:pt idx="2707">
                  <c:v>13.1324920654297</c:v>
                </c:pt>
                <c:pt idx="2708">
                  <c:v>13.488318443298301</c:v>
                </c:pt>
                <c:pt idx="2709">
                  <c:v>13.7432460784912</c:v>
                </c:pt>
                <c:pt idx="2710">
                  <c:v>13.970516204834</c:v>
                </c:pt>
                <c:pt idx="2711">
                  <c:v>14.0052747726441</c:v>
                </c:pt>
                <c:pt idx="2712">
                  <c:v>14.0055027008056</c:v>
                </c:pt>
                <c:pt idx="2713">
                  <c:v>14.0541934967041</c:v>
                </c:pt>
                <c:pt idx="2714">
                  <c:v>14.084408760070801</c:v>
                </c:pt>
                <c:pt idx="2715">
                  <c:v>14.077863693237299</c:v>
                </c:pt>
                <c:pt idx="2716">
                  <c:v>14.0601024627685</c:v>
                </c:pt>
                <c:pt idx="2717">
                  <c:v>14.0738620758057</c:v>
                </c:pt>
                <c:pt idx="2718">
                  <c:v>14.206117630004901</c:v>
                </c:pt>
                <c:pt idx="2719">
                  <c:v>14.7470998764038</c:v>
                </c:pt>
                <c:pt idx="2720">
                  <c:v>14.7465028762818</c:v>
                </c:pt>
                <c:pt idx="2721">
                  <c:v>14.611533164978001</c:v>
                </c:pt>
                <c:pt idx="2722">
                  <c:v>14.601355552673301</c:v>
                </c:pt>
                <c:pt idx="2723">
                  <c:v>14.7033891677857</c:v>
                </c:pt>
                <c:pt idx="2724">
                  <c:v>14.7966575622559</c:v>
                </c:pt>
                <c:pt idx="2725">
                  <c:v>14.9868974685669</c:v>
                </c:pt>
                <c:pt idx="2726">
                  <c:v>15.061601638793899</c:v>
                </c:pt>
                <c:pt idx="2727">
                  <c:v>15.0644130706787</c:v>
                </c:pt>
                <c:pt idx="2728">
                  <c:v>14.957763671875</c:v>
                </c:pt>
                <c:pt idx="2729">
                  <c:v>14.8400478363037</c:v>
                </c:pt>
                <c:pt idx="2730">
                  <c:v>14.633032798767101</c:v>
                </c:pt>
                <c:pt idx="2731">
                  <c:v>14.982159614563001</c:v>
                </c:pt>
                <c:pt idx="2732">
                  <c:v>14.9421796798706</c:v>
                </c:pt>
                <c:pt idx="2733">
                  <c:v>14.9394063949585</c:v>
                </c:pt>
                <c:pt idx="2734">
                  <c:v>15.0848197937012</c:v>
                </c:pt>
                <c:pt idx="2735">
                  <c:v>15.069185256958001</c:v>
                </c:pt>
                <c:pt idx="2736">
                  <c:v>15.0727739334106</c:v>
                </c:pt>
                <c:pt idx="2737">
                  <c:v>15.302476882934601</c:v>
                </c:pt>
                <c:pt idx="2738">
                  <c:v>15.4024152755737</c:v>
                </c:pt>
                <c:pt idx="2739">
                  <c:v>15.337537765502899</c:v>
                </c:pt>
                <c:pt idx="2740">
                  <c:v>15.6514940261841</c:v>
                </c:pt>
                <c:pt idx="2741">
                  <c:v>16.0674438476562</c:v>
                </c:pt>
                <c:pt idx="2742">
                  <c:v>16.1699104309082</c:v>
                </c:pt>
                <c:pt idx="2743">
                  <c:v>16.559591293335</c:v>
                </c:pt>
                <c:pt idx="2744">
                  <c:v>16.413919448852599</c:v>
                </c:pt>
                <c:pt idx="2745">
                  <c:v>16.2086791992187</c:v>
                </c:pt>
                <c:pt idx="2746">
                  <c:v>16.280515670776399</c:v>
                </c:pt>
                <c:pt idx="2747">
                  <c:v>16.265174865722599</c:v>
                </c:pt>
                <c:pt idx="2748">
                  <c:v>16.255781173706101</c:v>
                </c:pt>
                <c:pt idx="2749">
                  <c:v>16.405662536621101</c:v>
                </c:pt>
                <c:pt idx="2750">
                  <c:v>16.481351852416999</c:v>
                </c:pt>
                <c:pt idx="2751">
                  <c:v>16.7200832366944</c:v>
                </c:pt>
                <c:pt idx="2752">
                  <c:v>16.804500579833999</c:v>
                </c:pt>
                <c:pt idx="2753">
                  <c:v>16.892745971679702</c:v>
                </c:pt>
                <c:pt idx="2754">
                  <c:v>17.003126144409102</c:v>
                </c:pt>
                <c:pt idx="2755">
                  <c:v>17.076175689697301</c:v>
                </c:pt>
                <c:pt idx="2756">
                  <c:v>17.206792831420898</c:v>
                </c:pt>
                <c:pt idx="2757">
                  <c:v>17.501338958740199</c:v>
                </c:pt>
                <c:pt idx="2758">
                  <c:v>17.550981521606399</c:v>
                </c:pt>
                <c:pt idx="2759">
                  <c:v>17.851669311523398</c:v>
                </c:pt>
                <c:pt idx="2760">
                  <c:v>17.9213771820068</c:v>
                </c:pt>
                <c:pt idx="2761">
                  <c:v>18.186307907104499</c:v>
                </c:pt>
                <c:pt idx="2762">
                  <c:v>18.515529632568299</c:v>
                </c:pt>
                <c:pt idx="2763">
                  <c:v>18.391668319702202</c:v>
                </c:pt>
                <c:pt idx="2764">
                  <c:v>18.580956206026201</c:v>
                </c:pt>
                <c:pt idx="2765">
                  <c:v>21.478231175486499</c:v>
                </c:pt>
                <c:pt idx="2766">
                  <c:v>19.939259208177099</c:v>
                </c:pt>
                <c:pt idx="2767">
                  <c:v>19.1620413882716</c:v>
                </c:pt>
                <c:pt idx="2768">
                  <c:v>20.7750829768577</c:v>
                </c:pt>
                <c:pt idx="2769">
                  <c:v>21.7720284913425</c:v>
                </c:pt>
                <c:pt idx="2770">
                  <c:v>24.826394965846202</c:v>
                </c:pt>
                <c:pt idx="2771">
                  <c:v>24.698631801278299</c:v>
                </c:pt>
                <c:pt idx="2772">
                  <c:v>24.7444294073502</c:v>
                </c:pt>
                <c:pt idx="2773">
                  <c:v>25.134382011826201</c:v>
                </c:pt>
                <c:pt idx="2774">
                  <c:v>24.673818272633401</c:v>
                </c:pt>
                <c:pt idx="2775">
                  <c:v>21.809215291700699</c:v>
                </c:pt>
                <c:pt idx="2776">
                  <c:v>22.289154267878899</c:v>
                </c:pt>
                <c:pt idx="2777">
                  <c:v>23.3497789798427</c:v>
                </c:pt>
                <c:pt idx="2778">
                  <c:v>24.693895497782002</c:v>
                </c:pt>
                <c:pt idx="2779">
                  <c:v>21.2631720806191</c:v>
                </c:pt>
                <c:pt idx="2780">
                  <c:v>22.2633362815677</c:v>
                </c:pt>
                <c:pt idx="2781">
                  <c:v>24.190752442851199</c:v>
                </c:pt>
                <c:pt idx="2782">
                  <c:v>23.5777355643805</c:v>
                </c:pt>
                <c:pt idx="2783">
                  <c:v>265.30912797235101</c:v>
                </c:pt>
                <c:pt idx="2784">
                  <c:v>123.91267008904801</c:v>
                </c:pt>
                <c:pt idx="2785">
                  <c:v>24.357035324298302</c:v>
                </c:pt>
                <c:pt idx="2786">
                  <c:v>22.797389984130799</c:v>
                </c:pt>
                <c:pt idx="2787">
                  <c:v>23.254935192155799</c:v>
                </c:pt>
                <c:pt idx="2788">
                  <c:v>22.958145770933498</c:v>
                </c:pt>
                <c:pt idx="2789">
                  <c:v>23.025758577837401</c:v>
                </c:pt>
                <c:pt idx="2790">
                  <c:v>21.790616622121</c:v>
                </c:pt>
                <c:pt idx="2791">
                  <c:v>20.690984149330198</c:v>
                </c:pt>
                <c:pt idx="2792">
                  <c:v>21.8141043165447</c:v>
                </c:pt>
                <c:pt idx="2793">
                  <c:v>22.436949718377999</c:v>
                </c:pt>
                <c:pt idx="2794">
                  <c:v>23.339700808708798</c:v>
                </c:pt>
                <c:pt idx="2795">
                  <c:v>24.236178548058501</c:v>
                </c:pt>
                <c:pt idx="2796">
                  <c:v>29.747562842273101</c:v>
                </c:pt>
                <c:pt idx="2797">
                  <c:v>188.23590605427199</c:v>
                </c:pt>
                <c:pt idx="2798">
                  <c:v>189.39553938567599</c:v>
                </c:pt>
                <c:pt idx="2799">
                  <c:v>192.486713550801</c:v>
                </c:pt>
                <c:pt idx="2800">
                  <c:v>188.85051389986299</c:v>
                </c:pt>
                <c:pt idx="2801">
                  <c:v>188.434896824216</c:v>
                </c:pt>
                <c:pt idx="2802">
                  <c:v>222.36144048664499</c:v>
                </c:pt>
                <c:pt idx="2803">
                  <c:v>225.74641518665999</c:v>
                </c:pt>
                <c:pt idx="2804">
                  <c:v>240.54992205495901</c:v>
                </c:pt>
                <c:pt idx="2805">
                  <c:v>382.41387535559198</c:v>
                </c:pt>
                <c:pt idx="2806">
                  <c:v>335.600610694919</c:v>
                </c:pt>
                <c:pt idx="2807">
                  <c:v>428.92756027696902</c:v>
                </c:pt>
                <c:pt idx="2808">
                  <c:v>350.71277387165401</c:v>
                </c:pt>
                <c:pt idx="2809">
                  <c:v>342.94383155105601</c:v>
                </c:pt>
                <c:pt idx="2810">
                  <c:v>406.63537866711198</c:v>
                </c:pt>
                <c:pt idx="2811">
                  <c:v>340.44482417035402</c:v>
                </c:pt>
                <c:pt idx="2812">
                  <c:v>426.28775681493102</c:v>
                </c:pt>
                <c:pt idx="2813">
                  <c:v>427.49325705492799</c:v>
                </c:pt>
                <c:pt idx="2814">
                  <c:v>422.93613641583698</c:v>
                </c:pt>
                <c:pt idx="2815">
                  <c:v>577.18436100969097</c:v>
                </c:pt>
                <c:pt idx="2816">
                  <c:v>733.49447254709298</c:v>
                </c:pt>
                <c:pt idx="2817">
                  <c:v>729.99197208155101</c:v>
                </c:pt>
                <c:pt idx="2818">
                  <c:v>729.19246199901499</c:v>
                </c:pt>
                <c:pt idx="2819">
                  <c:v>728.28776711843796</c:v>
                </c:pt>
                <c:pt idx="2820">
                  <c:v>700.93964439177398</c:v>
                </c:pt>
                <c:pt idx="2821">
                  <c:v>636.33214472585303</c:v>
                </c:pt>
                <c:pt idx="2822">
                  <c:v>728.87280355315602</c:v>
                </c:pt>
                <c:pt idx="2823">
                  <c:v>636.828311311986</c:v>
                </c:pt>
                <c:pt idx="2824">
                  <c:v>729.07093434690205</c:v>
                </c:pt>
                <c:pt idx="2825">
                  <c:v>728.52313969816305</c:v>
                </c:pt>
                <c:pt idx="2826">
                  <c:v>635.47028440892996</c:v>
                </c:pt>
                <c:pt idx="2827">
                  <c:v>730.93394266479595</c:v>
                </c:pt>
                <c:pt idx="2828">
                  <c:v>734.07181558850596</c:v>
                </c:pt>
                <c:pt idx="2829">
                  <c:v>735.23445204495795</c:v>
                </c:pt>
                <c:pt idx="2830">
                  <c:v>734.888082702166</c:v>
                </c:pt>
                <c:pt idx="2831">
                  <c:v>772.16608231510804</c:v>
                </c:pt>
                <c:pt idx="2832">
                  <c:v>748.67947278464806</c:v>
                </c:pt>
                <c:pt idx="2833">
                  <c:v>744.50685464391995</c:v>
                </c:pt>
                <c:pt idx="2834">
                  <c:v>744.737001119051</c:v>
                </c:pt>
                <c:pt idx="2835">
                  <c:v>744.75786479276098</c:v>
                </c:pt>
                <c:pt idx="2836">
                  <c:v>744.78230968896503</c:v>
                </c:pt>
                <c:pt idx="2837">
                  <c:v>744.67710117220395</c:v>
                </c:pt>
                <c:pt idx="2838">
                  <c:v>734.82713649362097</c:v>
                </c:pt>
                <c:pt idx="2839">
                  <c:v>732.57182168881104</c:v>
                </c:pt>
                <c:pt idx="2840">
                  <c:v>737.80526869094501</c:v>
                </c:pt>
                <c:pt idx="2841">
                  <c:v>739.439460573975</c:v>
                </c:pt>
                <c:pt idx="2842">
                  <c:v>741.65543070886497</c:v>
                </c:pt>
                <c:pt idx="2843">
                  <c:v>744.70406412131297</c:v>
                </c:pt>
                <c:pt idx="2844">
                  <c:v>744.77142248704195</c:v>
                </c:pt>
                <c:pt idx="2845">
                  <c:v>742.32495836974203</c:v>
                </c:pt>
                <c:pt idx="2846">
                  <c:v>743.43769008808795</c:v>
                </c:pt>
                <c:pt idx="2847">
                  <c:v>746.37002453270702</c:v>
                </c:pt>
                <c:pt idx="2848">
                  <c:v>744.764933540941</c:v>
                </c:pt>
                <c:pt idx="2849">
                  <c:v>743.56058321752596</c:v>
                </c:pt>
                <c:pt idx="2850">
                  <c:v>744.027517343775</c:v>
                </c:pt>
                <c:pt idx="2851">
                  <c:v>743.75328464128302</c:v>
                </c:pt>
                <c:pt idx="2852">
                  <c:v>745.83214880545995</c:v>
                </c:pt>
                <c:pt idx="2853">
                  <c:v>747.96630803449898</c:v>
                </c:pt>
                <c:pt idx="2854">
                  <c:v>743.064431497172</c:v>
                </c:pt>
                <c:pt idx="2855">
                  <c:v>648.23262200769898</c:v>
                </c:pt>
                <c:pt idx="2856">
                  <c:v>648.72969834464698</c:v>
                </c:pt>
                <c:pt idx="2857">
                  <c:v>650.52858351626901</c:v>
                </c:pt>
                <c:pt idx="2858">
                  <c:v>650.59102074422196</c:v>
                </c:pt>
                <c:pt idx="2859">
                  <c:v>650.28428195344895</c:v>
                </c:pt>
                <c:pt idx="2860">
                  <c:v>649.27535889253295</c:v>
                </c:pt>
                <c:pt idx="2861">
                  <c:v>648.97448140279801</c:v>
                </c:pt>
                <c:pt idx="2862">
                  <c:v>649.84439965443005</c:v>
                </c:pt>
                <c:pt idx="2863">
                  <c:v>646.66787566965502</c:v>
                </c:pt>
                <c:pt idx="2864">
                  <c:v>494.41402418916601</c:v>
                </c:pt>
                <c:pt idx="2865">
                  <c:v>493.91212642059702</c:v>
                </c:pt>
                <c:pt idx="2866">
                  <c:v>345.13906510467899</c:v>
                </c:pt>
                <c:pt idx="2867">
                  <c:v>342.10064021164499</c:v>
                </c:pt>
                <c:pt idx="2868">
                  <c:v>192.0053661126</c:v>
                </c:pt>
                <c:pt idx="2869">
                  <c:v>191.371171975382</c:v>
                </c:pt>
                <c:pt idx="2870">
                  <c:v>190.55741583074999</c:v>
                </c:pt>
                <c:pt idx="2871">
                  <c:v>189.858630377445</c:v>
                </c:pt>
                <c:pt idx="2872">
                  <c:v>189.44750763011899</c:v>
                </c:pt>
                <c:pt idx="2873">
                  <c:v>189.49241356085801</c:v>
                </c:pt>
                <c:pt idx="2874">
                  <c:v>190.36390666290799</c:v>
                </c:pt>
                <c:pt idx="2875">
                  <c:v>169.986693335951</c:v>
                </c:pt>
                <c:pt idx="2876">
                  <c:v>20.398471832275401</c:v>
                </c:pt>
                <c:pt idx="2877">
                  <c:v>20.444715499877901</c:v>
                </c:pt>
                <c:pt idx="2878">
                  <c:v>19.660015106201101</c:v>
                </c:pt>
                <c:pt idx="2879">
                  <c:v>19.630027770996101</c:v>
                </c:pt>
                <c:pt idx="2880">
                  <c:v>20.014345169067401</c:v>
                </c:pt>
                <c:pt idx="2881">
                  <c:v>20.362319946289102</c:v>
                </c:pt>
                <c:pt idx="2882">
                  <c:v>20.038110733032202</c:v>
                </c:pt>
                <c:pt idx="2883">
                  <c:v>19.6799221038818</c:v>
                </c:pt>
                <c:pt idx="2884">
                  <c:v>19.8019828796387</c:v>
                </c:pt>
                <c:pt idx="2885">
                  <c:v>19.953718185424801</c:v>
                </c:pt>
                <c:pt idx="2886">
                  <c:v>21.344303131103501</c:v>
                </c:pt>
                <c:pt idx="2887">
                  <c:v>21.007261276245099</c:v>
                </c:pt>
                <c:pt idx="2888">
                  <c:v>20.719217300415</c:v>
                </c:pt>
                <c:pt idx="2889">
                  <c:v>20.331098556518601</c:v>
                </c:pt>
                <c:pt idx="2890">
                  <c:v>19.791612625122099</c:v>
                </c:pt>
                <c:pt idx="2891">
                  <c:v>19.729047775268601</c:v>
                </c:pt>
                <c:pt idx="2892">
                  <c:v>19.791994094848601</c:v>
                </c:pt>
                <c:pt idx="2893">
                  <c:v>19.673652648925799</c:v>
                </c:pt>
                <c:pt idx="2894">
                  <c:v>19.3591918945312</c:v>
                </c:pt>
                <c:pt idx="2895">
                  <c:v>19.3783359527588</c:v>
                </c:pt>
                <c:pt idx="2896">
                  <c:v>19.424747467041001</c:v>
                </c:pt>
                <c:pt idx="2897">
                  <c:v>18.786464691162099</c:v>
                </c:pt>
                <c:pt idx="2898">
                  <c:v>17.573268890380799</c:v>
                </c:pt>
                <c:pt idx="2899">
                  <c:v>17.3433017730713</c:v>
                </c:pt>
                <c:pt idx="2900">
                  <c:v>17.2532978057862</c:v>
                </c:pt>
                <c:pt idx="2901">
                  <c:v>17.179143905639702</c:v>
                </c:pt>
                <c:pt idx="2902">
                  <c:v>16.957330703735401</c:v>
                </c:pt>
                <c:pt idx="2903">
                  <c:v>16.510740280151399</c:v>
                </c:pt>
                <c:pt idx="2904">
                  <c:v>16.1188259124756</c:v>
                </c:pt>
                <c:pt idx="2905">
                  <c:v>15.84312915802</c:v>
                </c:pt>
                <c:pt idx="2906">
                  <c:v>16.101058959961001</c:v>
                </c:pt>
                <c:pt idx="2907">
                  <c:v>16.105596542358398</c:v>
                </c:pt>
                <c:pt idx="2908">
                  <c:v>15.9427042007446</c:v>
                </c:pt>
                <c:pt idx="2909">
                  <c:v>15.7102556228638</c:v>
                </c:pt>
                <c:pt idx="2910">
                  <c:v>16.093889236450199</c:v>
                </c:pt>
                <c:pt idx="2911">
                  <c:v>16.097719192504901</c:v>
                </c:pt>
                <c:pt idx="2912">
                  <c:v>16.3744220733643</c:v>
                </c:pt>
                <c:pt idx="2913">
                  <c:v>16.748376846313501</c:v>
                </c:pt>
                <c:pt idx="2914">
                  <c:v>16.789201736450199</c:v>
                </c:pt>
                <c:pt idx="2915">
                  <c:v>16.703414916992202</c:v>
                </c:pt>
                <c:pt idx="2916">
                  <c:v>16.401863098144499</c:v>
                </c:pt>
                <c:pt idx="2917">
                  <c:v>15.863079071044901</c:v>
                </c:pt>
                <c:pt idx="2918">
                  <c:v>15.422028541565</c:v>
                </c:pt>
                <c:pt idx="2919">
                  <c:v>15.4592084884643</c:v>
                </c:pt>
                <c:pt idx="2920">
                  <c:v>15.420708656311</c:v>
                </c:pt>
                <c:pt idx="2921">
                  <c:v>15.4011392593384</c:v>
                </c:pt>
                <c:pt idx="2922">
                  <c:v>15.390323638916</c:v>
                </c:pt>
                <c:pt idx="2923">
                  <c:v>15.4475860595703</c:v>
                </c:pt>
                <c:pt idx="2924">
                  <c:v>15.108272552490201</c:v>
                </c:pt>
                <c:pt idx="2925">
                  <c:v>15.0122680664062</c:v>
                </c:pt>
                <c:pt idx="2926">
                  <c:v>15.0954990386963</c:v>
                </c:pt>
                <c:pt idx="2927">
                  <c:v>15.0746812820434</c:v>
                </c:pt>
                <c:pt idx="2928">
                  <c:v>14.729027748107899</c:v>
                </c:pt>
                <c:pt idx="2929">
                  <c:v>14.336580276489199</c:v>
                </c:pt>
                <c:pt idx="2930">
                  <c:v>14.236736297607401</c:v>
                </c:pt>
                <c:pt idx="2931">
                  <c:v>14.153678894043001</c:v>
                </c:pt>
                <c:pt idx="2932">
                  <c:v>14.196123123168899</c:v>
                </c:pt>
                <c:pt idx="2933">
                  <c:v>14.0840997695922</c:v>
                </c:pt>
                <c:pt idx="2934">
                  <c:v>14.283947944641101</c:v>
                </c:pt>
                <c:pt idx="2935">
                  <c:v>14.299140930175801</c:v>
                </c:pt>
                <c:pt idx="2936">
                  <c:v>14.112087249755801</c:v>
                </c:pt>
                <c:pt idx="2937">
                  <c:v>14.079099655151399</c:v>
                </c:pt>
                <c:pt idx="2938">
                  <c:v>14.096264839172299</c:v>
                </c:pt>
                <c:pt idx="2939">
                  <c:v>14.087827682495099</c:v>
                </c:pt>
                <c:pt idx="2940">
                  <c:v>14.044218063354499</c:v>
                </c:pt>
                <c:pt idx="2941">
                  <c:v>14.000337600708001</c:v>
                </c:pt>
                <c:pt idx="2942">
                  <c:v>13.8265113830566</c:v>
                </c:pt>
                <c:pt idx="2943">
                  <c:v>13.452253341674799</c:v>
                </c:pt>
                <c:pt idx="2944">
                  <c:v>13.3040218353271</c:v>
                </c:pt>
                <c:pt idx="2945">
                  <c:v>13.338122367858899</c:v>
                </c:pt>
                <c:pt idx="2946">
                  <c:v>13.432818412780801</c:v>
                </c:pt>
                <c:pt idx="2947">
                  <c:v>13.456326484680201</c:v>
                </c:pt>
                <c:pt idx="2948">
                  <c:v>13.401338577270501</c:v>
                </c:pt>
                <c:pt idx="2949">
                  <c:v>13.461524963378899</c:v>
                </c:pt>
                <c:pt idx="2950">
                  <c:v>13.500521659851101</c:v>
                </c:pt>
                <c:pt idx="2951">
                  <c:v>13.6608066558838</c:v>
                </c:pt>
                <c:pt idx="2952">
                  <c:v>13.6243705749512</c:v>
                </c:pt>
                <c:pt idx="2953">
                  <c:v>13.5371713638306</c:v>
                </c:pt>
                <c:pt idx="2954">
                  <c:v>13.508025169372599</c:v>
                </c:pt>
                <c:pt idx="2955">
                  <c:v>13.505475997924799</c:v>
                </c:pt>
                <c:pt idx="2956">
                  <c:v>13.418984413146999</c:v>
                </c:pt>
                <c:pt idx="2957">
                  <c:v>13.501096725463899</c:v>
                </c:pt>
                <c:pt idx="2958">
                  <c:v>13.550706863403301</c:v>
                </c:pt>
                <c:pt idx="2959">
                  <c:v>13.4517765045166</c:v>
                </c:pt>
                <c:pt idx="2960">
                  <c:v>13.3808183670044</c:v>
                </c:pt>
                <c:pt idx="2961">
                  <c:v>13.328228950500501</c:v>
                </c:pt>
                <c:pt idx="2962">
                  <c:v>13.3488779067993</c:v>
                </c:pt>
                <c:pt idx="2963">
                  <c:v>13.1493768692016</c:v>
                </c:pt>
                <c:pt idx="2964">
                  <c:v>12.9540958404541</c:v>
                </c:pt>
                <c:pt idx="2965">
                  <c:v>12.7365970611572</c:v>
                </c:pt>
                <c:pt idx="2966">
                  <c:v>12.7503881454468</c:v>
                </c:pt>
                <c:pt idx="2967">
                  <c:v>12.6838054656982</c:v>
                </c:pt>
                <c:pt idx="2968">
                  <c:v>12.760295867919901</c:v>
                </c:pt>
                <c:pt idx="2969">
                  <c:v>12.709352493286101</c:v>
                </c:pt>
                <c:pt idx="2970">
                  <c:v>12.563697814941399</c:v>
                </c:pt>
                <c:pt idx="2971">
                  <c:v>12.486646652221699</c:v>
                </c:pt>
                <c:pt idx="2972">
                  <c:v>12.478279113769499</c:v>
                </c:pt>
                <c:pt idx="2973">
                  <c:v>12.5556240081787</c:v>
                </c:pt>
                <c:pt idx="2974">
                  <c:v>12.577542304992701</c:v>
                </c:pt>
                <c:pt idx="2975">
                  <c:v>12.4817705154419</c:v>
                </c:pt>
                <c:pt idx="2976">
                  <c:v>12.4175462722778</c:v>
                </c:pt>
                <c:pt idx="2977">
                  <c:v>12.4084320068359</c:v>
                </c:pt>
                <c:pt idx="2978">
                  <c:v>12.2338047027588</c:v>
                </c:pt>
                <c:pt idx="2979">
                  <c:v>12.117865562439</c:v>
                </c:pt>
                <c:pt idx="2980">
                  <c:v>12.154151916503899</c:v>
                </c:pt>
                <c:pt idx="2981">
                  <c:v>12.244692802429199</c:v>
                </c:pt>
                <c:pt idx="2982">
                  <c:v>12.2934837341309</c:v>
                </c:pt>
                <c:pt idx="2983">
                  <c:v>12.4760332107544</c:v>
                </c:pt>
                <c:pt idx="2984">
                  <c:v>12.4549255371093</c:v>
                </c:pt>
                <c:pt idx="2985">
                  <c:v>12.3970785140991</c:v>
                </c:pt>
                <c:pt idx="2986">
                  <c:v>12.3096513748169</c:v>
                </c:pt>
                <c:pt idx="2987">
                  <c:v>12.3405961990356</c:v>
                </c:pt>
                <c:pt idx="2988">
                  <c:v>12.5099449157715</c:v>
                </c:pt>
                <c:pt idx="2989">
                  <c:v>12.545458793640099</c:v>
                </c:pt>
                <c:pt idx="2990">
                  <c:v>12.692277908325201</c:v>
                </c:pt>
                <c:pt idx="2991">
                  <c:v>12.619854927063001</c:v>
                </c:pt>
                <c:pt idx="2992">
                  <c:v>12.4760026931763</c:v>
                </c:pt>
                <c:pt idx="2993">
                  <c:v>12.475528717041</c:v>
                </c:pt>
                <c:pt idx="2994">
                  <c:v>12.348390579223601</c:v>
                </c:pt>
                <c:pt idx="2995">
                  <c:v>12.326171875</c:v>
                </c:pt>
                <c:pt idx="2996">
                  <c:v>12.336340904235801</c:v>
                </c:pt>
                <c:pt idx="2997">
                  <c:v>12.2993469238281</c:v>
                </c:pt>
                <c:pt idx="2998">
                  <c:v>12.239758491516101</c:v>
                </c:pt>
                <c:pt idx="2999">
                  <c:v>12.2113494873047</c:v>
                </c:pt>
                <c:pt idx="3000">
                  <c:v>12.2617788314819</c:v>
                </c:pt>
                <c:pt idx="3001">
                  <c:v>12.5626230239868</c:v>
                </c:pt>
                <c:pt idx="3002">
                  <c:v>12.6420993804932</c:v>
                </c:pt>
                <c:pt idx="3003">
                  <c:v>12.5073547363281</c:v>
                </c:pt>
                <c:pt idx="3004">
                  <c:v>12.497926712036101</c:v>
                </c:pt>
                <c:pt idx="3005">
                  <c:v>12.4321241378784</c:v>
                </c:pt>
                <c:pt idx="3006">
                  <c:v>12.4708824157715</c:v>
                </c:pt>
                <c:pt idx="3007">
                  <c:v>12.9312582015991</c:v>
                </c:pt>
                <c:pt idx="3008">
                  <c:v>12.938678741455099</c:v>
                </c:pt>
                <c:pt idx="3009">
                  <c:v>12.8472529091348</c:v>
                </c:pt>
                <c:pt idx="3010">
                  <c:v>12.867923382222701</c:v>
                </c:pt>
                <c:pt idx="3011">
                  <c:v>12.7358679362956</c:v>
                </c:pt>
                <c:pt idx="3012">
                  <c:v>12.6961524367915</c:v>
                </c:pt>
                <c:pt idx="3013">
                  <c:v>12.7020536432026</c:v>
                </c:pt>
                <c:pt idx="3014">
                  <c:v>12.5395708084107</c:v>
                </c:pt>
                <c:pt idx="3015">
                  <c:v>12.567093813810599</c:v>
                </c:pt>
                <c:pt idx="3016">
                  <c:v>12.540970672271801</c:v>
                </c:pt>
                <c:pt idx="3017">
                  <c:v>12.6062239502459</c:v>
                </c:pt>
                <c:pt idx="3018">
                  <c:v>12.547798156738301</c:v>
                </c:pt>
                <c:pt idx="3019">
                  <c:v>12.852215921855899</c:v>
                </c:pt>
                <c:pt idx="3020">
                  <c:v>12.932668639399401</c:v>
                </c:pt>
                <c:pt idx="3021">
                  <c:v>12.8676483496905</c:v>
                </c:pt>
                <c:pt idx="3022">
                  <c:v>12.8638416537458</c:v>
                </c:pt>
                <c:pt idx="3023">
                  <c:v>13.0554734689053</c:v>
                </c:pt>
                <c:pt idx="3024">
                  <c:v>13.1864833831787</c:v>
                </c:pt>
                <c:pt idx="3025">
                  <c:v>13.1500911712647</c:v>
                </c:pt>
                <c:pt idx="3026">
                  <c:v>13.2104396820068</c:v>
                </c:pt>
                <c:pt idx="3027">
                  <c:v>13.434231758117701</c:v>
                </c:pt>
                <c:pt idx="3028">
                  <c:v>13.45729637146</c:v>
                </c:pt>
                <c:pt idx="3029">
                  <c:v>13.5685596466065</c:v>
                </c:pt>
                <c:pt idx="3030">
                  <c:v>13.6703996658325</c:v>
                </c:pt>
                <c:pt idx="3031">
                  <c:v>13.899035453796399</c:v>
                </c:pt>
                <c:pt idx="3032">
                  <c:v>14.028250694274901</c:v>
                </c:pt>
                <c:pt idx="3033">
                  <c:v>14.0232086181641</c:v>
                </c:pt>
                <c:pt idx="3034">
                  <c:v>14.0249080657959</c:v>
                </c:pt>
                <c:pt idx="3035">
                  <c:v>14.0167320342987</c:v>
                </c:pt>
                <c:pt idx="3036">
                  <c:v>14.0415208050786</c:v>
                </c:pt>
                <c:pt idx="3037">
                  <c:v>14.046344757080099</c:v>
                </c:pt>
                <c:pt idx="3038">
                  <c:v>14.0472984313965</c:v>
                </c:pt>
                <c:pt idx="3039">
                  <c:v>14.044482231140099</c:v>
                </c:pt>
                <c:pt idx="3040">
                  <c:v>14.0676517486572</c:v>
                </c:pt>
                <c:pt idx="3041">
                  <c:v>14.0913686752319</c:v>
                </c:pt>
                <c:pt idx="3042">
                  <c:v>14.717690467834499</c:v>
                </c:pt>
                <c:pt idx="3043">
                  <c:v>15.0035458225501</c:v>
                </c:pt>
                <c:pt idx="3044">
                  <c:v>15.103701134360501</c:v>
                </c:pt>
                <c:pt idx="3045">
                  <c:v>15.1475988618085</c:v>
                </c:pt>
                <c:pt idx="3046">
                  <c:v>15.2265584758293</c:v>
                </c:pt>
                <c:pt idx="3047">
                  <c:v>15.2446729025656</c:v>
                </c:pt>
                <c:pt idx="3048">
                  <c:v>15.4130752507556</c:v>
                </c:pt>
                <c:pt idx="3049">
                  <c:v>15.509175522674299</c:v>
                </c:pt>
                <c:pt idx="3050">
                  <c:v>15.5098772718953</c:v>
                </c:pt>
                <c:pt idx="3051">
                  <c:v>15.4780429028966</c:v>
                </c:pt>
                <c:pt idx="3052">
                  <c:v>15.724004920058601</c:v>
                </c:pt>
                <c:pt idx="3053">
                  <c:v>16.192654779916101</c:v>
                </c:pt>
                <c:pt idx="3054">
                  <c:v>16.323201813381601</c:v>
                </c:pt>
                <c:pt idx="3055">
                  <c:v>16.125205299076999</c:v>
                </c:pt>
                <c:pt idx="3056">
                  <c:v>16.189715669298</c:v>
                </c:pt>
                <c:pt idx="3057">
                  <c:v>19.525849458910201</c:v>
                </c:pt>
                <c:pt idx="3058">
                  <c:v>29.137959033718399</c:v>
                </c:pt>
                <c:pt idx="3059">
                  <c:v>29.017668162893798</c:v>
                </c:pt>
                <c:pt idx="3060">
                  <c:v>27.153432381484901</c:v>
                </c:pt>
                <c:pt idx="3061">
                  <c:v>29.589365070346201</c:v>
                </c:pt>
                <c:pt idx="3062">
                  <c:v>42.409994479575801</c:v>
                </c:pt>
                <c:pt idx="3063">
                  <c:v>32.530577688326098</c:v>
                </c:pt>
                <c:pt idx="3064">
                  <c:v>29.6518125565694</c:v>
                </c:pt>
                <c:pt idx="3065">
                  <c:v>46.6799860231963</c:v>
                </c:pt>
                <c:pt idx="3066">
                  <c:v>29.606087823521399</c:v>
                </c:pt>
                <c:pt idx="3067">
                  <c:v>19.4867971280907</c:v>
                </c:pt>
                <c:pt idx="3068">
                  <c:v>23.148211582808202</c:v>
                </c:pt>
                <c:pt idx="3069">
                  <c:v>19.577459048558701</c:v>
                </c:pt>
                <c:pt idx="3070">
                  <c:v>20.315398253323799</c:v>
                </c:pt>
                <c:pt idx="3071">
                  <c:v>24.100036063253899</c:v>
                </c:pt>
                <c:pt idx="3072">
                  <c:v>21.247298791210302</c:v>
                </c:pt>
                <c:pt idx="3073">
                  <c:v>21.4446800562352</c:v>
                </c:pt>
                <c:pt idx="3074">
                  <c:v>25.7255625376574</c:v>
                </c:pt>
                <c:pt idx="3075">
                  <c:v>27.669456646242299</c:v>
                </c:pt>
                <c:pt idx="3076">
                  <c:v>27.6191003316798</c:v>
                </c:pt>
                <c:pt idx="3077">
                  <c:v>27.602481788671</c:v>
                </c:pt>
                <c:pt idx="3078">
                  <c:v>27.5031566974158</c:v>
                </c:pt>
                <c:pt idx="3079">
                  <c:v>21.5871704994033</c:v>
                </c:pt>
                <c:pt idx="3080">
                  <c:v>27.2689900792146</c:v>
                </c:pt>
                <c:pt idx="3081">
                  <c:v>52.202755779534698</c:v>
                </c:pt>
                <c:pt idx="3082">
                  <c:v>248.82606010531799</c:v>
                </c:pt>
                <c:pt idx="3083">
                  <c:v>222.726197223463</c:v>
                </c:pt>
                <c:pt idx="3084">
                  <c:v>194.166773272771</c:v>
                </c:pt>
                <c:pt idx="3085">
                  <c:v>193.246649566293</c:v>
                </c:pt>
                <c:pt idx="3086">
                  <c:v>195.906108465675</c:v>
                </c:pt>
                <c:pt idx="3087">
                  <c:v>232.38211061355301</c:v>
                </c:pt>
                <c:pt idx="3088">
                  <c:v>222.38835890417499</c:v>
                </c:pt>
                <c:pt idx="3089">
                  <c:v>208.768659061097</c:v>
                </c:pt>
                <c:pt idx="3090">
                  <c:v>196.05006322008299</c:v>
                </c:pt>
                <c:pt idx="3091">
                  <c:v>413.80989518376401</c:v>
                </c:pt>
                <c:pt idx="3092">
                  <c:v>419.17953635287199</c:v>
                </c:pt>
                <c:pt idx="3093">
                  <c:v>614.56488663546702</c:v>
                </c:pt>
                <c:pt idx="3094">
                  <c:v>784.02987955246499</c:v>
                </c:pt>
                <c:pt idx="3095">
                  <c:v>755.59741914918197</c:v>
                </c:pt>
                <c:pt idx="3096">
                  <c:v>757.14979848302596</c:v>
                </c:pt>
                <c:pt idx="3097">
                  <c:v>757.20411179721896</c:v>
                </c:pt>
                <c:pt idx="3098">
                  <c:v>758.79394333224002</c:v>
                </c:pt>
                <c:pt idx="3099">
                  <c:v>760.02597248004201</c:v>
                </c:pt>
                <c:pt idx="3100">
                  <c:v>763.16223174664799</c:v>
                </c:pt>
                <c:pt idx="3101">
                  <c:v>762.66669003874404</c:v>
                </c:pt>
                <c:pt idx="3102">
                  <c:v>764.11354932469601</c:v>
                </c:pt>
                <c:pt idx="3103">
                  <c:v>766.27151431284005</c:v>
                </c:pt>
                <c:pt idx="3104">
                  <c:v>766.90233995956601</c:v>
                </c:pt>
                <c:pt idx="3105">
                  <c:v>934.17998596046903</c:v>
                </c:pt>
                <c:pt idx="3106">
                  <c:v>917.94228410861501</c:v>
                </c:pt>
                <c:pt idx="3107">
                  <c:v>919.73214725590003</c:v>
                </c:pt>
                <c:pt idx="3108">
                  <c:v>914.20322074476098</c:v>
                </c:pt>
                <c:pt idx="3109">
                  <c:v>919.67012282996802</c:v>
                </c:pt>
                <c:pt idx="3110">
                  <c:v>925.57449541897904</c:v>
                </c:pt>
                <c:pt idx="3111">
                  <c:v>912.51319918202103</c:v>
                </c:pt>
                <c:pt idx="3112">
                  <c:v>910.79643960603096</c:v>
                </c:pt>
                <c:pt idx="3113">
                  <c:v>911.41287760241903</c:v>
                </c:pt>
                <c:pt idx="3114">
                  <c:v>910.31054852688601</c:v>
                </c:pt>
                <c:pt idx="3115">
                  <c:v>911.63615171229696</c:v>
                </c:pt>
                <c:pt idx="3116">
                  <c:v>921.58346377766202</c:v>
                </c:pt>
                <c:pt idx="3117">
                  <c:v>917.32266407206805</c:v>
                </c:pt>
                <c:pt idx="3118">
                  <c:v>914.37122591356194</c:v>
                </c:pt>
                <c:pt idx="3119">
                  <c:v>913.50518136829305</c:v>
                </c:pt>
                <c:pt idx="3120">
                  <c:v>911.62670067131296</c:v>
                </c:pt>
                <c:pt idx="3121">
                  <c:v>914.04060362095197</c:v>
                </c:pt>
                <c:pt idx="3122">
                  <c:v>915.78242992643004</c:v>
                </c:pt>
                <c:pt idx="3123">
                  <c:v>924.16806386733299</c:v>
                </c:pt>
                <c:pt idx="3124">
                  <c:v>910.74921974433505</c:v>
                </c:pt>
                <c:pt idx="3125">
                  <c:v>913.04390286260104</c:v>
                </c:pt>
                <c:pt idx="3126">
                  <c:v>912.16519868293005</c:v>
                </c:pt>
                <c:pt idx="3127">
                  <c:v>911.45462095447203</c:v>
                </c:pt>
                <c:pt idx="3128">
                  <c:v>910.92058120400498</c:v>
                </c:pt>
                <c:pt idx="3129">
                  <c:v>912.14777961140896</c:v>
                </c:pt>
                <c:pt idx="3130">
                  <c:v>917.93399684215501</c:v>
                </c:pt>
                <c:pt idx="3131">
                  <c:v>920.20213159524599</c:v>
                </c:pt>
                <c:pt idx="3132">
                  <c:v>918.67670352050402</c:v>
                </c:pt>
                <c:pt idx="3133">
                  <c:v>913.22792297733304</c:v>
                </c:pt>
                <c:pt idx="3134">
                  <c:v>911.48479652831304</c:v>
                </c:pt>
                <c:pt idx="3135">
                  <c:v>789.51487657659402</c:v>
                </c:pt>
                <c:pt idx="3136">
                  <c:v>903.91118035036902</c:v>
                </c:pt>
                <c:pt idx="3137">
                  <c:v>904.20008305441002</c:v>
                </c:pt>
                <c:pt idx="3138">
                  <c:v>906.230276345932</c:v>
                </c:pt>
                <c:pt idx="3139">
                  <c:v>905.86668790942804</c:v>
                </c:pt>
                <c:pt idx="3140">
                  <c:v>775.91881228934994</c:v>
                </c:pt>
                <c:pt idx="3141">
                  <c:v>810.075121622952</c:v>
                </c:pt>
                <c:pt idx="3142">
                  <c:v>899.53568140686104</c:v>
                </c:pt>
                <c:pt idx="3143">
                  <c:v>907.14456571545702</c:v>
                </c:pt>
                <c:pt idx="3144">
                  <c:v>910.00565408734701</c:v>
                </c:pt>
                <c:pt idx="3145">
                  <c:v>907.60907436569596</c:v>
                </c:pt>
                <c:pt idx="3146">
                  <c:v>899.15511172051595</c:v>
                </c:pt>
                <c:pt idx="3147">
                  <c:v>897.53564622673696</c:v>
                </c:pt>
                <c:pt idx="3148">
                  <c:v>895.26383289651403</c:v>
                </c:pt>
                <c:pt idx="3149">
                  <c:v>889.63751367108398</c:v>
                </c:pt>
                <c:pt idx="3150">
                  <c:v>890.06046625903798</c:v>
                </c:pt>
                <c:pt idx="3151">
                  <c:v>889.97880834488001</c:v>
                </c:pt>
                <c:pt idx="3152">
                  <c:v>888.28060332609596</c:v>
                </c:pt>
                <c:pt idx="3153">
                  <c:v>633.77241924241298</c:v>
                </c:pt>
                <c:pt idx="3154">
                  <c:v>880.60167928964495</c:v>
                </c:pt>
                <c:pt idx="3155">
                  <c:v>625.97502009786501</c:v>
                </c:pt>
                <c:pt idx="3156">
                  <c:v>624.28002102158996</c:v>
                </c:pt>
                <c:pt idx="3157">
                  <c:v>624.02653517375995</c:v>
                </c:pt>
                <c:pt idx="3158">
                  <c:v>622.55981887251698</c:v>
                </c:pt>
                <c:pt idx="3159">
                  <c:v>621.84371612763596</c:v>
                </c:pt>
                <c:pt idx="3160">
                  <c:v>619.922973891482</c:v>
                </c:pt>
                <c:pt idx="3161">
                  <c:v>617.83085630227799</c:v>
                </c:pt>
                <c:pt idx="3162">
                  <c:v>616.73288213368005</c:v>
                </c:pt>
                <c:pt idx="3163">
                  <c:v>378.28377691857003</c:v>
                </c:pt>
                <c:pt idx="3164">
                  <c:v>327.61049074920902</c:v>
                </c:pt>
                <c:pt idx="3165">
                  <c:v>328.00329876886798</c:v>
                </c:pt>
                <c:pt idx="3166">
                  <c:v>184.16384314559099</c:v>
                </c:pt>
                <c:pt idx="3167">
                  <c:v>183.66428358592199</c:v>
                </c:pt>
                <c:pt idx="3168">
                  <c:v>182.33508373873801</c:v>
                </c:pt>
                <c:pt idx="3169">
                  <c:v>182.144450806084</c:v>
                </c:pt>
                <c:pt idx="3170">
                  <c:v>182.33377240712301</c:v>
                </c:pt>
                <c:pt idx="3171">
                  <c:v>142.46358957759199</c:v>
                </c:pt>
                <c:pt idx="3172">
                  <c:v>139.790295780478</c:v>
                </c:pt>
                <c:pt idx="3173">
                  <c:v>40.570064557155199</c:v>
                </c:pt>
                <c:pt idx="3174">
                  <c:v>20.065137863159201</c:v>
                </c:pt>
                <c:pt idx="3175">
                  <c:v>20.655105590820298</c:v>
                </c:pt>
                <c:pt idx="3176">
                  <c:v>21.202072143554702</c:v>
                </c:pt>
                <c:pt idx="3177">
                  <c:v>21.276130676269499</c:v>
                </c:pt>
                <c:pt idx="3178">
                  <c:v>21.242912292480501</c:v>
                </c:pt>
                <c:pt idx="3179">
                  <c:v>21.044918060302699</c:v>
                </c:pt>
                <c:pt idx="3180">
                  <c:v>20.641069412231499</c:v>
                </c:pt>
                <c:pt idx="3181">
                  <c:v>20.657176971435501</c:v>
                </c:pt>
                <c:pt idx="3182">
                  <c:v>20.571374893188501</c:v>
                </c:pt>
                <c:pt idx="3183">
                  <c:v>20.117015838623001</c:v>
                </c:pt>
                <c:pt idx="3184">
                  <c:v>19.910474777221701</c:v>
                </c:pt>
                <c:pt idx="3185">
                  <c:v>19.1828498840332</c:v>
                </c:pt>
                <c:pt idx="3186">
                  <c:v>18.779209136962901</c:v>
                </c:pt>
                <c:pt idx="3187">
                  <c:v>18.790540695190401</c:v>
                </c:pt>
                <c:pt idx="3188">
                  <c:v>18.637300491333001</c:v>
                </c:pt>
                <c:pt idx="3189">
                  <c:v>18.071355819702099</c:v>
                </c:pt>
                <c:pt idx="3190">
                  <c:v>18.119480133056602</c:v>
                </c:pt>
                <c:pt idx="3191">
                  <c:v>18.101585388183601</c:v>
                </c:pt>
                <c:pt idx="3192">
                  <c:v>17.990402221679702</c:v>
                </c:pt>
                <c:pt idx="3193">
                  <c:v>17.768114089965799</c:v>
                </c:pt>
                <c:pt idx="3194">
                  <c:v>17.4783115386963</c:v>
                </c:pt>
                <c:pt idx="3195">
                  <c:v>17.226448059081999</c:v>
                </c:pt>
                <c:pt idx="3196">
                  <c:v>16.278648376464801</c:v>
                </c:pt>
                <c:pt idx="3197">
                  <c:v>18.733920901214301</c:v>
                </c:pt>
                <c:pt idx="3198">
                  <c:v>17.951243953248301</c:v>
                </c:pt>
                <c:pt idx="3199">
                  <c:v>18.195554030363599</c:v>
                </c:pt>
                <c:pt idx="3200">
                  <c:v>18.194894863553401</c:v>
                </c:pt>
                <c:pt idx="3201">
                  <c:v>18.3180867796491</c:v>
                </c:pt>
                <c:pt idx="3202">
                  <c:v>17.889023512340099</c:v>
                </c:pt>
                <c:pt idx="3203">
                  <c:v>18.1968973733802</c:v>
                </c:pt>
                <c:pt idx="3204">
                  <c:v>18.113518676208901</c:v>
                </c:pt>
                <c:pt idx="3205">
                  <c:v>17.9860664676774</c:v>
                </c:pt>
                <c:pt idx="3206">
                  <c:v>17.863436877840101</c:v>
                </c:pt>
                <c:pt idx="3207">
                  <c:v>17.929690049182799</c:v>
                </c:pt>
                <c:pt idx="3208">
                  <c:v>17.943994391525798</c:v>
                </c:pt>
                <c:pt idx="3209">
                  <c:v>17.690941971793499</c:v>
                </c:pt>
                <c:pt idx="3210">
                  <c:v>17.1403963820405</c:v>
                </c:pt>
                <c:pt idx="3211">
                  <c:v>17.053619253451899</c:v>
                </c:pt>
                <c:pt idx="3212">
                  <c:v>16.942305127216301</c:v>
                </c:pt>
                <c:pt idx="3213">
                  <c:v>17.179329132644501</c:v>
                </c:pt>
                <c:pt idx="3214">
                  <c:v>17.052705310801301</c:v>
                </c:pt>
                <c:pt idx="3215">
                  <c:v>16.856384992207399</c:v>
                </c:pt>
                <c:pt idx="3216">
                  <c:v>405.71660926707</c:v>
                </c:pt>
                <c:pt idx="3217">
                  <c:v>332.36003841980101</c:v>
                </c:pt>
                <c:pt idx="3218">
                  <c:v>330.73556366171499</c:v>
                </c:pt>
                <c:pt idx="3219">
                  <c:v>329.07345980324101</c:v>
                </c:pt>
                <c:pt idx="3220">
                  <c:v>327.13091300300403</c:v>
                </c:pt>
                <c:pt idx="3221">
                  <c:v>326.89059177524098</c:v>
                </c:pt>
                <c:pt idx="3222">
                  <c:v>324.35815574671301</c:v>
                </c:pt>
                <c:pt idx="3223">
                  <c:v>324.10977286590003</c:v>
                </c:pt>
                <c:pt idx="3224">
                  <c:v>251.48092430676499</c:v>
                </c:pt>
                <c:pt idx="3225">
                  <c:v>149.191823930574</c:v>
                </c:pt>
                <c:pt idx="3226">
                  <c:v>131.55162636553999</c:v>
                </c:pt>
                <c:pt idx="3227">
                  <c:v>102.413625844438</c:v>
                </c:pt>
                <c:pt idx="3228">
                  <c:v>113.120578377336</c:v>
                </c:pt>
                <c:pt idx="3229">
                  <c:v>21.249517514369099</c:v>
                </c:pt>
                <c:pt idx="3230">
                  <c:v>16.540109846045901</c:v>
                </c:pt>
                <c:pt idx="3231">
                  <c:v>17.026262399939199</c:v>
                </c:pt>
                <c:pt idx="3232">
                  <c:v>17.009308121385999</c:v>
                </c:pt>
                <c:pt idx="3233">
                  <c:v>16.078840746265598</c:v>
                </c:pt>
                <c:pt idx="3234">
                  <c:v>15.9518624643328</c:v>
                </c:pt>
                <c:pt idx="3235">
                  <c:v>16.0106915272994</c:v>
                </c:pt>
                <c:pt idx="3236">
                  <c:v>15.8230916666678</c:v>
                </c:pt>
                <c:pt idx="3237">
                  <c:v>15.575488429537</c:v>
                </c:pt>
                <c:pt idx="3238">
                  <c:v>15.760113370614899</c:v>
                </c:pt>
                <c:pt idx="3239">
                  <c:v>15.384915655799601</c:v>
                </c:pt>
                <c:pt idx="3240">
                  <c:v>15.725667982665399</c:v>
                </c:pt>
                <c:pt idx="3241">
                  <c:v>15.402942677225001</c:v>
                </c:pt>
                <c:pt idx="3242">
                  <c:v>15.3591925719891</c:v>
                </c:pt>
                <c:pt idx="3243">
                  <c:v>15.238914227167699</c:v>
                </c:pt>
                <c:pt idx="3244">
                  <c:v>15.570132756466</c:v>
                </c:pt>
                <c:pt idx="3245">
                  <c:v>15.8631846041987</c:v>
                </c:pt>
                <c:pt idx="3246">
                  <c:v>15.2302805166913</c:v>
                </c:pt>
                <c:pt idx="3247">
                  <c:v>15.0654589718993</c:v>
                </c:pt>
                <c:pt idx="3248">
                  <c:v>15.371338929015</c:v>
                </c:pt>
                <c:pt idx="3249">
                  <c:v>14.9864858681053</c:v>
                </c:pt>
                <c:pt idx="3250">
                  <c:v>14.210050309022799</c:v>
                </c:pt>
                <c:pt idx="3251">
                  <c:v>14.0133292114194</c:v>
                </c:pt>
                <c:pt idx="3252">
                  <c:v>14.1756229042582</c:v>
                </c:pt>
                <c:pt idx="3253">
                  <c:v>13.8513680150364</c:v>
                </c:pt>
                <c:pt idx="3254">
                  <c:v>13.753475184743101</c:v>
                </c:pt>
                <c:pt idx="3255">
                  <c:v>13.939820979120199</c:v>
                </c:pt>
                <c:pt idx="3256">
                  <c:v>14.1235422259087</c:v>
                </c:pt>
                <c:pt idx="3257">
                  <c:v>14.068560016138999</c:v>
                </c:pt>
                <c:pt idx="3258">
                  <c:v>14.0033733457874</c:v>
                </c:pt>
                <c:pt idx="3259">
                  <c:v>13.7534541962658</c:v>
                </c:pt>
                <c:pt idx="3260">
                  <c:v>13.455221405685</c:v>
                </c:pt>
                <c:pt idx="3261">
                  <c:v>13.451109235226999</c:v>
                </c:pt>
                <c:pt idx="3262">
                  <c:v>11.420891324213899</c:v>
                </c:pt>
                <c:pt idx="3263">
                  <c:v>10.583200652393099</c:v>
                </c:pt>
                <c:pt idx="3264">
                  <c:v>6.3324483518042403</c:v>
                </c:pt>
                <c:pt idx="3265">
                  <c:v>6.3341862259752002</c:v>
                </c:pt>
                <c:pt idx="3266">
                  <c:v>2.5464695794558798</c:v>
                </c:pt>
                <c:pt idx="3267">
                  <c:v>5.4546174613578504</c:v>
                </c:pt>
                <c:pt idx="3268">
                  <c:v>2.5186699986752701</c:v>
                </c:pt>
                <c:pt idx="3269">
                  <c:v>9.7701953087268194</c:v>
                </c:pt>
                <c:pt idx="3270">
                  <c:v>5.1352533970449397</c:v>
                </c:pt>
                <c:pt idx="3271">
                  <c:v>2.52754124304604</c:v>
                </c:pt>
                <c:pt idx="3272">
                  <c:v>3.1750841006089998</c:v>
                </c:pt>
                <c:pt idx="3273">
                  <c:v>2.5178825204446098</c:v>
                </c:pt>
                <c:pt idx="3274">
                  <c:v>3.6992496023872699</c:v>
                </c:pt>
                <c:pt idx="3275">
                  <c:v>3.1936553167125199</c:v>
                </c:pt>
                <c:pt idx="3276">
                  <c:v>2.6582946889777799</c:v>
                </c:pt>
                <c:pt idx="3277">
                  <c:v>0.57612116933550495</c:v>
                </c:pt>
                <c:pt idx="3278">
                  <c:v>9.843207662925109E-4</c:v>
                </c:pt>
                <c:pt idx="3279">
                  <c:v>1.78744632285088E-3</c:v>
                </c:pt>
                <c:pt idx="3280">
                  <c:v>4.4988049194216598E-3</c:v>
                </c:pt>
                <c:pt idx="3281">
                  <c:v>1.64772200584412</c:v>
                </c:pt>
                <c:pt idx="3282">
                  <c:v>2.1901662349700999</c:v>
                </c:pt>
                <c:pt idx="3283">
                  <c:v>1.9409595727920499</c:v>
                </c:pt>
                <c:pt idx="3284">
                  <c:v>1.9403557777404801</c:v>
                </c:pt>
                <c:pt idx="3285">
                  <c:v>7.2696475982666096</c:v>
                </c:pt>
                <c:pt idx="3286">
                  <c:v>11.979856491088899</c:v>
                </c:pt>
                <c:pt idx="3287">
                  <c:v>12.571810722351101</c:v>
                </c:pt>
                <c:pt idx="3288">
                  <c:v>12.6570339202881</c:v>
                </c:pt>
                <c:pt idx="3289">
                  <c:v>12.4868612289429</c:v>
                </c:pt>
                <c:pt idx="3290">
                  <c:v>12.089668273925801</c:v>
                </c:pt>
                <c:pt idx="3291">
                  <c:v>11.927107810974199</c:v>
                </c:pt>
                <c:pt idx="3292">
                  <c:v>12.2490682601929</c:v>
                </c:pt>
                <c:pt idx="3293">
                  <c:v>12.4117393493653</c:v>
                </c:pt>
                <c:pt idx="3294">
                  <c:v>12.2922706604004</c:v>
                </c:pt>
                <c:pt idx="3295">
                  <c:v>12.9206199645996</c:v>
                </c:pt>
                <c:pt idx="3296">
                  <c:v>13.316612243652299</c:v>
                </c:pt>
                <c:pt idx="3297">
                  <c:v>13.237423896789499</c:v>
                </c:pt>
                <c:pt idx="3298">
                  <c:v>13.673999786376999</c:v>
                </c:pt>
                <c:pt idx="3299">
                  <c:v>13.853512763976999</c:v>
                </c:pt>
                <c:pt idx="3300">
                  <c:v>13.739996910095201</c:v>
                </c:pt>
                <c:pt idx="3301">
                  <c:v>13.7279138565063</c:v>
                </c:pt>
                <c:pt idx="3302">
                  <c:v>13.874157905578601</c:v>
                </c:pt>
                <c:pt idx="3303">
                  <c:v>13.876523017883301</c:v>
                </c:pt>
                <c:pt idx="3304">
                  <c:v>13.8372592926025</c:v>
                </c:pt>
                <c:pt idx="3305">
                  <c:v>13.806494712829601</c:v>
                </c:pt>
                <c:pt idx="3306">
                  <c:v>13.8053340911865</c:v>
                </c:pt>
                <c:pt idx="3307">
                  <c:v>13.6420755386353</c:v>
                </c:pt>
                <c:pt idx="3308">
                  <c:v>13.2156429290771</c:v>
                </c:pt>
                <c:pt idx="3309">
                  <c:v>13.2380151748657</c:v>
                </c:pt>
                <c:pt idx="3310">
                  <c:v>13.4792385101319</c:v>
                </c:pt>
                <c:pt idx="3311">
                  <c:v>13.585665702819799</c:v>
                </c:pt>
                <c:pt idx="3312">
                  <c:v>13.4737386703491</c:v>
                </c:pt>
                <c:pt idx="3313">
                  <c:v>13.3258714675903</c:v>
                </c:pt>
                <c:pt idx="3314">
                  <c:v>13.5470743179321</c:v>
                </c:pt>
                <c:pt idx="3315">
                  <c:v>13.676883697509799</c:v>
                </c:pt>
                <c:pt idx="3316">
                  <c:v>13.5456953048706</c:v>
                </c:pt>
                <c:pt idx="3317">
                  <c:v>13.6731815338135</c:v>
                </c:pt>
                <c:pt idx="3318">
                  <c:v>13.757382392883301</c:v>
                </c:pt>
                <c:pt idx="3319">
                  <c:v>14.119560241699199</c:v>
                </c:pt>
                <c:pt idx="3320">
                  <c:v>14.2780084609985</c:v>
                </c:pt>
                <c:pt idx="3321">
                  <c:v>14.3974151611328</c:v>
                </c:pt>
                <c:pt idx="3322">
                  <c:v>15.0353708267212</c:v>
                </c:pt>
                <c:pt idx="3323">
                  <c:v>15.4803733825684</c:v>
                </c:pt>
                <c:pt idx="3324">
                  <c:v>15.988294601440399</c:v>
                </c:pt>
                <c:pt idx="3325">
                  <c:v>16.093296051025401</c:v>
                </c:pt>
                <c:pt idx="3326">
                  <c:v>15.9512893032551</c:v>
                </c:pt>
                <c:pt idx="3327">
                  <c:v>15.733599358844801</c:v>
                </c:pt>
                <c:pt idx="3328">
                  <c:v>15.5285693428039</c:v>
                </c:pt>
                <c:pt idx="3329">
                  <c:v>15.4309487536812</c:v>
                </c:pt>
                <c:pt idx="3330">
                  <c:v>15.4113363230133</c:v>
                </c:pt>
                <c:pt idx="3331">
                  <c:v>16.662617708214299</c:v>
                </c:pt>
                <c:pt idx="3332">
                  <c:v>16.433677647182101</c:v>
                </c:pt>
                <c:pt idx="3333">
                  <c:v>18.1144395109709</c:v>
                </c:pt>
                <c:pt idx="3334">
                  <c:v>17.851545345457701</c:v>
                </c:pt>
                <c:pt idx="3335">
                  <c:v>17.501465184933998</c:v>
                </c:pt>
                <c:pt idx="3336">
                  <c:v>17.930052125784101</c:v>
                </c:pt>
                <c:pt idx="3337">
                  <c:v>17.5927294092862</c:v>
                </c:pt>
                <c:pt idx="3338">
                  <c:v>18.886805428753199</c:v>
                </c:pt>
                <c:pt idx="3339">
                  <c:v>19.3552897473486</c:v>
                </c:pt>
                <c:pt idx="3340">
                  <c:v>18.6026530767742</c:v>
                </c:pt>
                <c:pt idx="3341">
                  <c:v>19.093158996911701</c:v>
                </c:pt>
                <c:pt idx="3342">
                  <c:v>18.984074111756801</c:v>
                </c:pt>
                <c:pt idx="3343">
                  <c:v>19.557762087039901</c:v>
                </c:pt>
                <c:pt idx="3344">
                  <c:v>19.489495450283702</c:v>
                </c:pt>
                <c:pt idx="3345">
                  <c:v>19.561376069830601</c:v>
                </c:pt>
                <c:pt idx="3346">
                  <c:v>19.715023551759302</c:v>
                </c:pt>
                <c:pt idx="3347">
                  <c:v>19.602529072175098</c:v>
                </c:pt>
                <c:pt idx="3348">
                  <c:v>20.835050532118601</c:v>
                </c:pt>
                <c:pt idx="3349">
                  <c:v>22.1789283351</c:v>
                </c:pt>
                <c:pt idx="3350">
                  <c:v>22.399011062248999</c:v>
                </c:pt>
                <c:pt idx="3351">
                  <c:v>22.367673280564301</c:v>
                </c:pt>
                <c:pt idx="3352">
                  <c:v>21.349983643296198</c:v>
                </c:pt>
                <c:pt idx="3353">
                  <c:v>21.392675622751401</c:v>
                </c:pt>
                <c:pt idx="3354">
                  <c:v>22.2221042376204</c:v>
                </c:pt>
                <c:pt idx="3355">
                  <c:v>22.4182532708646</c:v>
                </c:pt>
                <c:pt idx="3356">
                  <c:v>24.083229254741699</c:v>
                </c:pt>
                <c:pt idx="3357">
                  <c:v>22.469261349341899</c:v>
                </c:pt>
                <c:pt idx="3358">
                  <c:v>22.250691547222701</c:v>
                </c:pt>
                <c:pt idx="3359">
                  <c:v>22.031826818356901</c:v>
                </c:pt>
                <c:pt idx="3360">
                  <c:v>22.710499556610198</c:v>
                </c:pt>
                <c:pt idx="3361">
                  <c:v>26.132876237869301</c:v>
                </c:pt>
                <c:pt idx="3362">
                  <c:v>25.113750093707999</c:v>
                </c:pt>
                <c:pt idx="3363">
                  <c:v>24.7657269311524</c:v>
                </c:pt>
                <c:pt idx="3364">
                  <c:v>23.9609582603454</c:v>
                </c:pt>
                <c:pt idx="3365">
                  <c:v>24.566797057762098</c:v>
                </c:pt>
                <c:pt idx="3366">
                  <c:v>26.881392610732799</c:v>
                </c:pt>
                <c:pt idx="3367">
                  <c:v>27.7140287727686</c:v>
                </c:pt>
                <c:pt idx="3368">
                  <c:v>23.336379847793498</c:v>
                </c:pt>
                <c:pt idx="3369">
                  <c:v>22.732943375778198</c:v>
                </c:pt>
                <c:pt idx="3370">
                  <c:v>155.60787246119</c:v>
                </c:pt>
                <c:pt idx="3371">
                  <c:v>188.339955178541</c:v>
                </c:pt>
                <c:pt idx="3372">
                  <c:v>189.685445212719</c:v>
                </c:pt>
                <c:pt idx="3373">
                  <c:v>191.83261488245401</c:v>
                </c:pt>
                <c:pt idx="3374">
                  <c:v>192.52262637298401</c:v>
                </c:pt>
                <c:pt idx="3375">
                  <c:v>191.50589316027001</c:v>
                </c:pt>
                <c:pt idx="3376">
                  <c:v>191.78992975275301</c:v>
                </c:pt>
                <c:pt idx="3377">
                  <c:v>230.62287412975999</c:v>
                </c:pt>
                <c:pt idx="3378">
                  <c:v>240.55723969111</c:v>
                </c:pt>
                <c:pt idx="3379">
                  <c:v>195.33892476174799</c:v>
                </c:pt>
                <c:pt idx="3380">
                  <c:v>193.81065113362899</c:v>
                </c:pt>
                <c:pt idx="3381">
                  <c:v>193.352695481419</c:v>
                </c:pt>
                <c:pt idx="3382">
                  <c:v>392.265927043999</c:v>
                </c:pt>
                <c:pt idx="3383">
                  <c:v>383.11243670427899</c:v>
                </c:pt>
                <c:pt idx="3384">
                  <c:v>391.51841638759697</c:v>
                </c:pt>
                <c:pt idx="3385">
                  <c:v>393.75136436283202</c:v>
                </c:pt>
                <c:pt idx="3386">
                  <c:v>566.68442530407106</c:v>
                </c:pt>
                <c:pt idx="3387">
                  <c:v>830.10099240938996</c:v>
                </c:pt>
                <c:pt idx="3388">
                  <c:v>526.29340443752596</c:v>
                </c:pt>
                <c:pt idx="3389">
                  <c:v>502.23425156126302</c:v>
                </c:pt>
                <c:pt idx="3390">
                  <c:v>501.12155326470599</c:v>
                </c:pt>
                <c:pt idx="3391">
                  <c:v>502.26316992997403</c:v>
                </c:pt>
                <c:pt idx="3392">
                  <c:v>502.51350655447902</c:v>
                </c:pt>
                <c:pt idx="3393">
                  <c:v>431.20055384530599</c:v>
                </c:pt>
                <c:pt idx="3394">
                  <c:v>430.74072644118002</c:v>
                </c:pt>
                <c:pt idx="3395">
                  <c:v>481.63685315488698</c:v>
                </c:pt>
                <c:pt idx="3396">
                  <c:v>486.75533612096802</c:v>
                </c:pt>
                <c:pt idx="3397">
                  <c:v>486.74182693469498</c:v>
                </c:pt>
                <c:pt idx="3398">
                  <c:v>484.57214569032698</c:v>
                </c:pt>
                <c:pt idx="3399">
                  <c:v>482.92873520737999</c:v>
                </c:pt>
                <c:pt idx="3400">
                  <c:v>487.842632223431</c:v>
                </c:pt>
                <c:pt idx="3401">
                  <c:v>486.93282234050099</c:v>
                </c:pt>
                <c:pt idx="3402">
                  <c:v>483.62768702561999</c:v>
                </c:pt>
                <c:pt idx="3403">
                  <c:v>484.605495192935</c:v>
                </c:pt>
                <c:pt idx="3404">
                  <c:v>488.033826367129</c:v>
                </c:pt>
                <c:pt idx="3405">
                  <c:v>488.773798748768</c:v>
                </c:pt>
                <c:pt idx="3406">
                  <c:v>656.29782021031895</c:v>
                </c:pt>
                <c:pt idx="3407">
                  <c:v>641.19407935950301</c:v>
                </c:pt>
                <c:pt idx="3408">
                  <c:v>654.41169601506397</c:v>
                </c:pt>
                <c:pt idx="3409">
                  <c:v>656.56919141712103</c:v>
                </c:pt>
                <c:pt idx="3410">
                  <c:v>654.56095173380504</c:v>
                </c:pt>
                <c:pt idx="3411">
                  <c:v>653.70785371935096</c:v>
                </c:pt>
                <c:pt idx="3412">
                  <c:v>654.58660486438498</c:v>
                </c:pt>
                <c:pt idx="3413">
                  <c:v>655.10793185090301</c:v>
                </c:pt>
                <c:pt idx="3414">
                  <c:v>649.61661033230996</c:v>
                </c:pt>
                <c:pt idx="3415">
                  <c:v>650.72470016222098</c:v>
                </c:pt>
                <c:pt idx="3416">
                  <c:v>649.78060366556804</c:v>
                </c:pt>
                <c:pt idx="3417">
                  <c:v>650.45934327770794</c:v>
                </c:pt>
                <c:pt idx="3418">
                  <c:v>649.43881054808401</c:v>
                </c:pt>
                <c:pt idx="3419">
                  <c:v>650.49835935201304</c:v>
                </c:pt>
                <c:pt idx="3420">
                  <c:v>650.96400357435095</c:v>
                </c:pt>
                <c:pt idx="3421">
                  <c:v>650.80776771463695</c:v>
                </c:pt>
                <c:pt idx="3422">
                  <c:v>651.66836889613103</c:v>
                </c:pt>
                <c:pt idx="3423">
                  <c:v>652.34544675646396</c:v>
                </c:pt>
                <c:pt idx="3424">
                  <c:v>650.36328859265905</c:v>
                </c:pt>
                <c:pt idx="3425">
                  <c:v>651.78623837647297</c:v>
                </c:pt>
                <c:pt idx="3426">
                  <c:v>650.053555846162</c:v>
                </c:pt>
                <c:pt idx="3427">
                  <c:v>651.26578728446805</c:v>
                </c:pt>
                <c:pt idx="3428">
                  <c:v>649.06151090321305</c:v>
                </c:pt>
                <c:pt idx="3429">
                  <c:v>626.57340005581204</c:v>
                </c:pt>
                <c:pt idx="3430">
                  <c:v>477.05335489308601</c:v>
                </c:pt>
                <c:pt idx="3431">
                  <c:v>476.79731232000103</c:v>
                </c:pt>
                <c:pt idx="3432">
                  <c:v>475.53446164959001</c:v>
                </c:pt>
                <c:pt idx="3433">
                  <c:v>477.95024421178601</c:v>
                </c:pt>
                <c:pt idx="3434">
                  <c:v>478.384973575424</c:v>
                </c:pt>
                <c:pt idx="3435">
                  <c:v>478.38410985156401</c:v>
                </c:pt>
                <c:pt idx="3436">
                  <c:v>510.36344432246602</c:v>
                </c:pt>
                <c:pt idx="3437">
                  <c:v>479.98938620941698</c:v>
                </c:pt>
                <c:pt idx="3438">
                  <c:v>478.39632914860698</c:v>
                </c:pt>
                <c:pt idx="3439">
                  <c:v>475.97022018823998</c:v>
                </c:pt>
                <c:pt idx="3440">
                  <c:v>476.33871039743502</c:v>
                </c:pt>
                <c:pt idx="3441">
                  <c:v>477.80077148896402</c:v>
                </c:pt>
                <c:pt idx="3442">
                  <c:v>429.86072456754198</c:v>
                </c:pt>
                <c:pt idx="3443">
                  <c:v>425.33926875032199</c:v>
                </c:pt>
                <c:pt idx="3444">
                  <c:v>424.54398451879001</c:v>
                </c:pt>
                <c:pt idx="3445">
                  <c:v>426.14388104878702</c:v>
                </c:pt>
                <c:pt idx="3446">
                  <c:v>419.410993181028</c:v>
                </c:pt>
                <c:pt idx="3447">
                  <c:v>417.52444066138702</c:v>
                </c:pt>
                <c:pt idx="3448">
                  <c:v>417.50888557760601</c:v>
                </c:pt>
                <c:pt idx="3449">
                  <c:v>417.45897897164201</c:v>
                </c:pt>
                <c:pt idx="3450">
                  <c:v>416.231116692287</c:v>
                </c:pt>
                <c:pt idx="3451">
                  <c:v>265.65596859554103</c:v>
                </c:pt>
                <c:pt idx="3452">
                  <c:v>155.496985162914</c:v>
                </c:pt>
                <c:pt idx="3453">
                  <c:v>117.946781408685</c:v>
                </c:pt>
                <c:pt idx="3454">
                  <c:v>265.51998068248997</c:v>
                </c:pt>
                <c:pt idx="3455">
                  <c:v>121.64692694548501</c:v>
                </c:pt>
                <c:pt idx="3456">
                  <c:v>118.804331505468</c:v>
                </c:pt>
                <c:pt idx="3457">
                  <c:v>117.445179139174</c:v>
                </c:pt>
                <c:pt idx="3458">
                  <c:v>117.246852747221</c:v>
                </c:pt>
                <c:pt idx="3459">
                  <c:v>116.917967987303</c:v>
                </c:pt>
                <c:pt idx="3460">
                  <c:v>117.11024086811101</c:v>
                </c:pt>
                <c:pt idx="3461">
                  <c:v>117.197185137462</c:v>
                </c:pt>
                <c:pt idx="3462">
                  <c:v>117.08203086583499</c:v>
                </c:pt>
                <c:pt idx="3463">
                  <c:v>117.185798931028</c:v>
                </c:pt>
                <c:pt idx="3464">
                  <c:v>116.34211733775901</c:v>
                </c:pt>
                <c:pt idx="3465">
                  <c:v>116.39239970827001</c:v>
                </c:pt>
                <c:pt idx="3466">
                  <c:v>30.454518359605299</c:v>
                </c:pt>
                <c:pt idx="3467">
                  <c:v>30.4204883899293</c:v>
                </c:pt>
                <c:pt idx="3468">
                  <c:v>26.529335130983601</c:v>
                </c:pt>
                <c:pt idx="3469">
                  <c:v>25.685024563888099</c:v>
                </c:pt>
                <c:pt idx="3470">
                  <c:v>24.765974044799801</c:v>
                </c:pt>
                <c:pt idx="3471">
                  <c:v>24.710451126098601</c:v>
                </c:pt>
                <c:pt idx="3472">
                  <c:v>24.763969421386701</c:v>
                </c:pt>
                <c:pt idx="3473">
                  <c:v>24.769807815551701</c:v>
                </c:pt>
                <c:pt idx="3474">
                  <c:v>24.796024322509801</c:v>
                </c:pt>
                <c:pt idx="3475">
                  <c:v>24.7620735168457</c:v>
                </c:pt>
                <c:pt idx="3476">
                  <c:v>24.262830734252901</c:v>
                </c:pt>
                <c:pt idx="3477">
                  <c:v>24.286870956420898</c:v>
                </c:pt>
                <c:pt idx="3478">
                  <c:v>24.006160736083999</c:v>
                </c:pt>
                <c:pt idx="3479">
                  <c:v>23.288154602050799</c:v>
                </c:pt>
                <c:pt idx="3480">
                  <c:v>21.998989105224599</c:v>
                </c:pt>
                <c:pt idx="3481">
                  <c:v>22.332544326782301</c:v>
                </c:pt>
                <c:pt idx="3482">
                  <c:v>22.119609832763601</c:v>
                </c:pt>
                <c:pt idx="3483">
                  <c:v>21.9236946105957</c:v>
                </c:pt>
                <c:pt idx="3484">
                  <c:v>21.002374649047798</c:v>
                </c:pt>
                <c:pt idx="3485">
                  <c:v>22.0312900543213</c:v>
                </c:pt>
                <c:pt idx="3486">
                  <c:v>22.696310043334901</c:v>
                </c:pt>
                <c:pt idx="3487">
                  <c:v>22.146171569824201</c:v>
                </c:pt>
                <c:pt idx="3488">
                  <c:v>20.367225646972599</c:v>
                </c:pt>
                <c:pt idx="3489">
                  <c:v>19.2822074890137</c:v>
                </c:pt>
                <c:pt idx="3490">
                  <c:v>19.1432094573975</c:v>
                </c:pt>
                <c:pt idx="3491">
                  <c:v>19.168298721313501</c:v>
                </c:pt>
                <c:pt idx="3492">
                  <c:v>18.8857440948487</c:v>
                </c:pt>
                <c:pt idx="3493">
                  <c:v>17.498031616210898</c:v>
                </c:pt>
                <c:pt idx="3494">
                  <c:v>18.050283938530601</c:v>
                </c:pt>
                <c:pt idx="3495">
                  <c:v>19.868859453479299</c:v>
                </c:pt>
                <c:pt idx="3496">
                  <c:v>19.663382213926202</c:v>
                </c:pt>
                <c:pt idx="3497">
                  <c:v>19.095659692039401</c:v>
                </c:pt>
                <c:pt idx="3498">
                  <c:v>19.443790376939301</c:v>
                </c:pt>
                <c:pt idx="3499">
                  <c:v>19.370343794652701</c:v>
                </c:pt>
                <c:pt idx="3500">
                  <c:v>19.089955633869501</c:v>
                </c:pt>
                <c:pt idx="3501">
                  <c:v>18.857676548058699</c:v>
                </c:pt>
                <c:pt idx="3502">
                  <c:v>18.597919613798599</c:v>
                </c:pt>
                <c:pt idx="3503">
                  <c:v>18.977386500845</c:v>
                </c:pt>
                <c:pt idx="3504">
                  <c:v>19.073747703275</c:v>
                </c:pt>
                <c:pt idx="3505">
                  <c:v>18.942631371960601</c:v>
                </c:pt>
                <c:pt idx="3506">
                  <c:v>18.767326584554901</c:v>
                </c:pt>
                <c:pt idx="3507">
                  <c:v>18.9215004590856</c:v>
                </c:pt>
                <c:pt idx="3508">
                  <c:v>18.711414327052101</c:v>
                </c:pt>
                <c:pt idx="3509">
                  <c:v>18.362101263487901</c:v>
                </c:pt>
                <c:pt idx="3510">
                  <c:v>18.3196334229016</c:v>
                </c:pt>
                <c:pt idx="3511">
                  <c:v>18.179513915673802</c:v>
                </c:pt>
                <c:pt idx="3512">
                  <c:v>17.8457439458561</c:v>
                </c:pt>
                <c:pt idx="3513">
                  <c:v>17.953324262742601</c:v>
                </c:pt>
                <c:pt idx="3514">
                  <c:v>17.929895130171701</c:v>
                </c:pt>
                <c:pt idx="3515">
                  <c:v>17.6408489891319</c:v>
                </c:pt>
                <c:pt idx="3516">
                  <c:v>17.574197455469601</c:v>
                </c:pt>
                <c:pt idx="3517">
                  <c:v>17.469920619963801</c:v>
                </c:pt>
                <c:pt idx="3518">
                  <c:v>17.1361277193345</c:v>
                </c:pt>
                <c:pt idx="3519">
                  <c:v>17.923763090016902</c:v>
                </c:pt>
                <c:pt idx="3520">
                  <c:v>18.321844360658002</c:v>
                </c:pt>
                <c:pt idx="3521">
                  <c:v>18.156965565601102</c:v>
                </c:pt>
                <c:pt idx="3522">
                  <c:v>18.568099505193999</c:v>
                </c:pt>
                <c:pt idx="3523">
                  <c:v>18.543354040173298</c:v>
                </c:pt>
                <c:pt idx="3524">
                  <c:v>17.975540183669299</c:v>
                </c:pt>
                <c:pt idx="3525">
                  <c:v>17.589551952874999</c:v>
                </c:pt>
                <c:pt idx="3526">
                  <c:v>17.274076785192999</c:v>
                </c:pt>
                <c:pt idx="3527">
                  <c:v>17.003875526854198</c:v>
                </c:pt>
                <c:pt idx="3528">
                  <c:v>16.978247983207702</c:v>
                </c:pt>
                <c:pt idx="3529">
                  <c:v>16.951973683064899</c:v>
                </c:pt>
                <c:pt idx="3530">
                  <c:v>16.706328102905299</c:v>
                </c:pt>
                <c:pt idx="3531">
                  <c:v>16.640292214184999</c:v>
                </c:pt>
                <c:pt idx="3532">
                  <c:v>16.6884548168407</c:v>
                </c:pt>
                <c:pt idx="3533">
                  <c:v>16.869352496523401</c:v>
                </c:pt>
                <c:pt idx="3534">
                  <c:v>16.6882344420675</c:v>
                </c:pt>
                <c:pt idx="3535">
                  <c:v>16.5071368507895</c:v>
                </c:pt>
                <c:pt idx="3536">
                  <c:v>16.4671189584068</c:v>
                </c:pt>
                <c:pt idx="3537">
                  <c:v>15.4786023478185</c:v>
                </c:pt>
                <c:pt idx="3538">
                  <c:v>16.2023063115182</c:v>
                </c:pt>
                <c:pt idx="3539">
                  <c:v>16.042193513419601</c:v>
                </c:pt>
                <c:pt idx="3540">
                  <c:v>15.940346630204401</c:v>
                </c:pt>
                <c:pt idx="3541">
                  <c:v>15.920279232813501</c:v>
                </c:pt>
                <c:pt idx="3542">
                  <c:v>15.875560116392</c:v>
                </c:pt>
                <c:pt idx="3543">
                  <c:v>15.797976257838799</c:v>
                </c:pt>
                <c:pt idx="3544">
                  <c:v>15.7276285408751</c:v>
                </c:pt>
                <c:pt idx="3545">
                  <c:v>15.5987533987281</c:v>
                </c:pt>
                <c:pt idx="3546">
                  <c:v>13.722547604766801</c:v>
                </c:pt>
                <c:pt idx="3547">
                  <c:v>14.5044558684094</c:v>
                </c:pt>
                <c:pt idx="3548">
                  <c:v>14.7905143051425</c:v>
                </c:pt>
                <c:pt idx="3549">
                  <c:v>14.264433578362199</c:v>
                </c:pt>
                <c:pt idx="3550">
                  <c:v>13.7829189300537</c:v>
                </c:pt>
                <c:pt idx="3551">
                  <c:v>14.7782285554349</c:v>
                </c:pt>
                <c:pt idx="3552">
                  <c:v>14.5399675820086</c:v>
                </c:pt>
                <c:pt idx="3553">
                  <c:v>15.212726513564199</c:v>
                </c:pt>
                <c:pt idx="3554">
                  <c:v>14.315687303383701</c:v>
                </c:pt>
                <c:pt idx="3555">
                  <c:v>14.308597974584</c:v>
                </c:pt>
                <c:pt idx="3556">
                  <c:v>14.956561364071799</c:v>
                </c:pt>
                <c:pt idx="3557">
                  <c:v>14.838503682117601</c:v>
                </c:pt>
                <c:pt idx="3558">
                  <c:v>14.805939532862</c:v>
                </c:pt>
                <c:pt idx="3559">
                  <c:v>14.9205467095223</c:v>
                </c:pt>
                <c:pt idx="3560">
                  <c:v>14.7401477695509</c:v>
                </c:pt>
                <c:pt idx="3561">
                  <c:v>14.816140316962001</c:v>
                </c:pt>
                <c:pt idx="3562">
                  <c:v>14.5171042525751</c:v>
                </c:pt>
                <c:pt idx="3563">
                  <c:v>14.2669706290775</c:v>
                </c:pt>
                <c:pt idx="3564">
                  <c:v>14.304614977578501</c:v>
                </c:pt>
                <c:pt idx="3565">
                  <c:v>14.2781751594265</c:v>
                </c:pt>
                <c:pt idx="3566">
                  <c:v>14.244880359605901</c:v>
                </c:pt>
                <c:pt idx="3567">
                  <c:v>14.411272776301001</c:v>
                </c:pt>
                <c:pt idx="3568">
                  <c:v>14.3962352546777</c:v>
                </c:pt>
                <c:pt idx="3569">
                  <c:v>14.045832701084199</c:v>
                </c:pt>
                <c:pt idx="3570">
                  <c:v>14.465563835125799</c:v>
                </c:pt>
                <c:pt idx="3571">
                  <c:v>14.418726411376101</c:v>
                </c:pt>
                <c:pt idx="3572">
                  <c:v>13.9811998841509</c:v>
                </c:pt>
                <c:pt idx="3573">
                  <c:v>12.822003980693299</c:v>
                </c:pt>
                <c:pt idx="3574">
                  <c:v>14.2267816832217</c:v>
                </c:pt>
                <c:pt idx="3575">
                  <c:v>12.8862246302137</c:v>
                </c:pt>
                <c:pt idx="3576">
                  <c:v>13.362453907688501</c:v>
                </c:pt>
                <c:pt idx="3577">
                  <c:v>12.916652552479</c:v>
                </c:pt>
                <c:pt idx="3578">
                  <c:v>12.928549745779</c:v>
                </c:pt>
                <c:pt idx="3579">
                  <c:v>12.9625888614655</c:v>
                </c:pt>
                <c:pt idx="3580">
                  <c:v>13.626673420638999</c:v>
                </c:pt>
                <c:pt idx="3581">
                  <c:v>13.9275805482864</c:v>
                </c:pt>
                <c:pt idx="3582">
                  <c:v>13.96252973629</c:v>
                </c:pt>
                <c:pt idx="3583">
                  <c:v>13.9724336459446</c:v>
                </c:pt>
                <c:pt idx="3584">
                  <c:v>14.1065632588863</c:v>
                </c:pt>
                <c:pt idx="3585">
                  <c:v>14.1042843110943</c:v>
                </c:pt>
                <c:pt idx="3586">
                  <c:v>14.0684638453102</c:v>
                </c:pt>
                <c:pt idx="3587">
                  <c:v>14.061646729908</c:v>
                </c:pt>
                <c:pt idx="3588">
                  <c:v>13.995882462234499</c:v>
                </c:pt>
                <c:pt idx="3589">
                  <c:v>13.9648331145859</c:v>
                </c:pt>
                <c:pt idx="3590">
                  <c:v>13.9941079501343</c:v>
                </c:pt>
                <c:pt idx="3591">
                  <c:v>14.1565712783623</c:v>
                </c:pt>
                <c:pt idx="3592">
                  <c:v>14.3833162859249</c:v>
                </c:pt>
                <c:pt idx="3593">
                  <c:v>14.3897958786202</c:v>
                </c:pt>
                <c:pt idx="3594">
                  <c:v>14.385005908088701</c:v>
                </c:pt>
                <c:pt idx="3595">
                  <c:v>14.3929862851334</c:v>
                </c:pt>
                <c:pt idx="3596">
                  <c:v>15.5483297070828</c:v>
                </c:pt>
                <c:pt idx="3597">
                  <c:v>15.992856455465001</c:v>
                </c:pt>
                <c:pt idx="3598">
                  <c:v>16.085875661965101</c:v>
                </c:pt>
                <c:pt idx="3599">
                  <c:v>16.030914477550802</c:v>
                </c:pt>
                <c:pt idx="3600">
                  <c:v>15.981427725320399</c:v>
                </c:pt>
                <c:pt idx="3601">
                  <c:v>15.6881480764191</c:v>
                </c:pt>
                <c:pt idx="3602">
                  <c:v>15.5608134635161</c:v>
                </c:pt>
                <c:pt idx="3603">
                  <c:v>15.7912955686608</c:v>
                </c:pt>
                <c:pt idx="3604">
                  <c:v>15.9863273905003</c:v>
                </c:pt>
                <c:pt idx="3605">
                  <c:v>15.759059812219601</c:v>
                </c:pt>
                <c:pt idx="3606">
                  <c:v>15.7541672897013</c:v>
                </c:pt>
                <c:pt idx="3607">
                  <c:v>15.925306549240201</c:v>
                </c:pt>
                <c:pt idx="3608">
                  <c:v>15.9477153298616</c:v>
                </c:pt>
                <c:pt idx="3609">
                  <c:v>15.9536416474318</c:v>
                </c:pt>
                <c:pt idx="3610">
                  <c:v>16.0232770854096</c:v>
                </c:pt>
                <c:pt idx="3611">
                  <c:v>16.029793026693699</c:v>
                </c:pt>
                <c:pt idx="3612">
                  <c:v>15.9972330033583</c:v>
                </c:pt>
                <c:pt idx="3613">
                  <c:v>15.991101145099099</c:v>
                </c:pt>
                <c:pt idx="3614">
                  <c:v>15.9853087742007</c:v>
                </c:pt>
                <c:pt idx="3615">
                  <c:v>16.017818771263698</c:v>
                </c:pt>
                <c:pt idx="3616">
                  <c:v>16.399378831258201</c:v>
                </c:pt>
                <c:pt idx="3617">
                  <c:v>16.849773476503302</c:v>
                </c:pt>
                <c:pt idx="3618">
                  <c:v>16.995218976144699</c:v>
                </c:pt>
                <c:pt idx="3619">
                  <c:v>17.0145539871022</c:v>
                </c:pt>
                <c:pt idx="3620">
                  <c:v>17.0600505462392</c:v>
                </c:pt>
                <c:pt idx="3621">
                  <c:v>17.2716079123316</c:v>
                </c:pt>
                <c:pt idx="3622">
                  <c:v>17.289531439653199</c:v>
                </c:pt>
                <c:pt idx="3623">
                  <c:v>17.011020467556399</c:v>
                </c:pt>
                <c:pt idx="3624">
                  <c:v>17.000620428757401</c:v>
                </c:pt>
                <c:pt idx="3625">
                  <c:v>17.681378254834801</c:v>
                </c:pt>
                <c:pt idx="3626">
                  <c:v>18.004502651769499</c:v>
                </c:pt>
                <c:pt idx="3627">
                  <c:v>18.8155282469436</c:v>
                </c:pt>
                <c:pt idx="3628">
                  <c:v>19.7390394594903</c:v>
                </c:pt>
                <c:pt idx="3629">
                  <c:v>21.227274692658199</c:v>
                </c:pt>
                <c:pt idx="3630">
                  <c:v>20.641368718119701</c:v>
                </c:pt>
                <c:pt idx="3631">
                  <c:v>22.372418265332101</c:v>
                </c:pt>
                <c:pt idx="3632">
                  <c:v>21.718337447576399</c:v>
                </c:pt>
                <c:pt idx="3633">
                  <c:v>21.9599377953014</c:v>
                </c:pt>
                <c:pt idx="3634">
                  <c:v>20.912846895235401</c:v>
                </c:pt>
                <c:pt idx="3635">
                  <c:v>21.166117979607598</c:v>
                </c:pt>
                <c:pt idx="3636">
                  <c:v>20.815352561505101</c:v>
                </c:pt>
                <c:pt idx="3637">
                  <c:v>20.543356296621798</c:v>
                </c:pt>
                <c:pt idx="3638">
                  <c:v>20.367803304829</c:v>
                </c:pt>
                <c:pt idx="3639">
                  <c:v>19.7482243746873</c:v>
                </c:pt>
                <c:pt idx="3640">
                  <c:v>19.252838166984802</c:v>
                </c:pt>
                <c:pt idx="3641">
                  <c:v>19.018801607180901</c:v>
                </c:pt>
                <c:pt idx="3642">
                  <c:v>19.800172038702701</c:v>
                </c:pt>
                <c:pt idx="3643">
                  <c:v>19.9753973324929</c:v>
                </c:pt>
                <c:pt idx="3644">
                  <c:v>20.383241008284202</c:v>
                </c:pt>
                <c:pt idx="3645">
                  <c:v>20.772149685699102</c:v>
                </c:pt>
                <c:pt idx="3646">
                  <c:v>21.375436099609701</c:v>
                </c:pt>
                <c:pt idx="3647">
                  <c:v>21.310564141698201</c:v>
                </c:pt>
                <c:pt idx="3648">
                  <c:v>20.281311898831099</c:v>
                </c:pt>
                <c:pt idx="3649">
                  <c:v>21.628072642858498</c:v>
                </c:pt>
                <c:pt idx="3650">
                  <c:v>21.674150932606398</c:v>
                </c:pt>
                <c:pt idx="3651">
                  <c:v>22.434383291886999</c:v>
                </c:pt>
                <c:pt idx="3652">
                  <c:v>22.639579663763602</c:v>
                </c:pt>
                <c:pt idx="3653">
                  <c:v>22.842554440239098</c:v>
                </c:pt>
                <c:pt idx="3654">
                  <c:v>22.638926381815899</c:v>
                </c:pt>
                <c:pt idx="3655">
                  <c:v>23.033292889409399</c:v>
                </c:pt>
                <c:pt idx="3656">
                  <c:v>23.158730232969599</c:v>
                </c:pt>
                <c:pt idx="3657">
                  <c:v>24.4782566309289</c:v>
                </c:pt>
                <c:pt idx="3658">
                  <c:v>23.925632799238699</c:v>
                </c:pt>
                <c:pt idx="3659">
                  <c:v>24.592492485376098</c:v>
                </c:pt>
                <c:pt idx="3660">
                  <c:v>24.086009540755398</c:v>
                </c:pt>
                <c:pt idx="3661">
                  <c:v>22.476477083151899</c:v>
                </c:pt>
                <c:pt idx="3662">
                  <c:v>22.3738067838033</c:v>
                </c:pt>
                <c:pt idx="3663">
                  <c:v>24.154196569168601</c:v>
                </c:pt>
                <c:pt idx="3664">
                  <c:v>24.144764882649</c:v>
                </c:pt>
                <c:pt idx="3665">
                  <c:v>24.264881531031801</c:v>
                </c:pt>
                <c:pt idx="3666">
                  <c:v>24.484797182970102</c:v>
                </c:pt>
                <c:pt idx="3667">
                  <c:v>25.024000221114701</c:v>
                </c:pt>
                <c:pt idx="3668">
                  <c:v>25.129707471161002</c:v>
                </c:pt>
                <c:pt idx="3669">
                  <c:v>141.127761910071</c:v>
                </c:pt>
                <c:pt idx="3670">
                  <c:v>28.9443586416077</c:v>
                </c:pt>
                <c:pt idx="3671">
                  <c:v>140.679810121446</c:v>
                </c:pt>
                <c:pt idx="3672">
                  <c:v>141.518646040372</c:v>
                </c:pt>
                <c:pt idx="3673">
                  <c:v>141.92205927403799</c:v>
                </c:pt>
                <c:pt idx="3674">
                  <c:v>143.25941826906799</c:v>
                </c:pt>
                <c:pt idx="3675">
                  <c:v>143.82520083933801</c:v>
                </c:pt>
                <c:pt idx="3676">
                  <c:v>301.22736074913598</c:v>
                </c:pt>
                <c:pt idx="3677">
                  <c:v>300.20542556991199</c:v>
                </c:pt>
                <c:pt idx="3678">
                  <c:v>301.99066784477799</c:v>
                </c:pt>
                <c:pt idx="3679">
                  <c:v>143.632353470277</c:v>
                </c:pt>
                <c:pt idx="3680">
                  <c:v>142.661476527372</c:v>
                </c:pt>
                <c:pt idx="3681">
                  <c:v>144.46560913519099</c:v>
                </c:pt>
                <c:pt idx="3682">
                  <c:v>145.03787735422901</c:v>
                </c:pt>
                <c:pt idx="3683">
                  <c:v>144.713923548341</c:v>
                </c:pt>
                <c:pt idx="3684">
                  <c:v>143.92946546161701</c:v>
                </c:pt>
                <c:pt idx="3685">
                  <c:v>143.556350389318</c:v>
                </c:pt>
                <c:pt idx="3686">
                  <c:v>143.707729365181</c:v>
                </c:pt>
                <c:pt idx="3687">
                  <c:v>149.76358429774601</c:v>
                </c:pt>
                <c:pt idx="3688">
                  <c:v>205.041047952442</c:v>
                </c:pt>
                <c:pt idx="3689">
                  <c:v>143.25957246696501</c:v>
                </c:pt>
                <c:pt idx="3690">
                  <c:v>148.11088914706599</c:v>
                </c:pt>
                <c:pt idx="3691">
                  <c:v>143.135104830768</c:v>
                </c:pt>
                <c:pt idx="3692">
                  <c:v>144.30110072045099</c:v>
                </c:pt>
                <c:pt idx="3693">
                  <c:v>143.63142423058301</c:v>
                </c:pt>
                <c:pt idx="3694">
                  <c:v>143.34694163466199</c:v>
                </c:pt>
                <c:pt idx="3695">
                  <c:v>143.16618030727199</c:v>
                </c:pt>
                <c:pt idx="3696">
                  <c:v>143.598131358405</c:v>
                </c:pt>
                <c:pt idx="3697">
                  <c:v>143.32188562232099</c:v>
                </c:pt>
                <c:pt idx="3698">
                  <c:v>143.820889886841</c:v>
                </c:pt>
                <c:pt idx="3699">
                  <c:v>143.698574638678</c:v>
                </c:pt>
                <c:pt idx="3700">
                  <c:v>151.50331287281699</c:v>
                </c:pt>
                <c:pt idx="3701">
                  <c:v>144.701112580792</c:v>
                </c:pt>
                <c:pt idx="3702">
                  <c:v>144.78283907376601</c:v>
                </c:pt>
                <c:pt idx="3703">
                  <c:v>145.93207293747901</c:v>
                </c:pt>
                <c:pt idx="3704">
                  <c:v>146.15861289781699</c:v>
                </c:pt>
                <c:pt idx="3705">
                  <c:v>205.93080663458599</c:v>
                </c:pt>
                <c:pt idx="3706">
                  <c:v>153.545120689838</c:v>
                </c:pt>
                <c:pt idx="3707">
                  <c:v>150.53589285583601</c:v>
                </c:pt>
                <c:pt idx="3708">
                  <c:v>151.51717939170399</c:v>
                </c:pt>
                <c:pt idx="3709">
                  <c:v>151.719986844103</c:v>
                </c:pt>
                <c:pt idx="3710">
                  <c:v>152.73929109568101</c:v>
                </c:pt>
                <c:pt idx="3711">
                  <c:v>151.40711438516499</c:v>
                </c:pt>
                <c:pt idx="3712">
                  <c:v>155.62472435426301</c:v>
                </c:pt>
                <c:pt idx="3713">
                  <c:v>335.24645937683198</c:v>
                </c:pt>
                <c:pt idx="3714">
                  <c:v>331.48623566318003</c:v>
                </c:pt>
                <c:pt idx="3715">
                  <c:v>499.27659553715802</c:v>
                </c:pt>
                <c:pt idx="3716">
                  <c:v>495.70662728480698</c:v>
                </c:pt>
                <c:pt idx="3717">
                  <c:v>494.44146200688601</c:v>
                </c:pt>
                <c:pt idx="3718">
                  <c:v>493.13604988161597</c:v>
                </c:pt>
                <c:pt idx="3719">
                  <c:v>492.68584020121801</c:v>
                </c:pt>
                <c:pt idx="3720">
                  <c:v>489.50707390243798</c:v>
                </c:pt>
                <c:pt idx="3721">
                  <c:v>484.24652444454102</c:v>
                </c:pt>
                <c:pt idx="3722">
                  <c:v>493.24662672495498</c:v>
                </c:pt>
                <c:pt idx="3723">
                  <c:v>476.14841414287599</c:v>
                </c:pt>
                <c:pt idx="3724">
                  <c:v>474.73299905960903</c:v>
                </c:pt>
                <c:pt idx="3725">
                  <c:v>474.89573081257601</c:v>
                </c:pt>
                <c:pt idx="3726">
                  <c:v>474.323063123422</c:v>
                </c:pt>
                <c:pt idx="3727">
                  <c:v>473.36405534827298</c:v>
                </c:pt>
                <c:pt idx="3728">
                  <c:v>472.18237740529099</c:v>
                </c:pt>
                <c:pt idx="3729">
                  <c:v>471.57071138613202</c:v>
                </c:pt>
                <c:pt idx="3730">
                  <c:v>471.70833386861102</c:v>
                </c:pt>
                <c:pt idx="3731">
                  <c:v>471.77880393155903</c:v>
                </c:pt>
                <c:pt idx="3732">
                  <c:v>421.35013862693302</c:v>
                </c:pt>
                <c:pt idx="3733">
                  <c:v>470.56257567694797</c:v>
                </c:pt>
                <c:pt idx="3734">
                  <c:v>470.06322169602902</c:v>
                </c:pt>
                <c:pt idx="3735">
                  <c:v>469.56671640812601</c:v>
                </c:pt>
                <c:pt idx="3736">
                  <c:v>467.66580380217999</c:v>
                </c:pt>
                <c:pt idx="3737">
                  <c:v>116.153528747818</c:v>
                </c:pt>
                <c:pt idx="3738">
                  <c:v>115.922132948521</c:v>
                </c:pt>
                <c:pt idx="3739">
                  <c:v>136.35611832800799</c:v>
                </c:pt>
                <c:pt idx="3740">
                  <c:v>137.00644921315299</c:v>
                </c:pt>
                <c:pt idx="3741">
                  <c:v>136.974372236856</c:v>
                </c:pt>
                <c:pt idx="3742">
                  <c:v>136.642011124709</c:v>
                </c:pt>
                <c:pt idx="3743">
                  <c:v>23.187735473151498</c:v>
                </c:pt>
                <c:pt idx="3744">
                  <c:v>23.725321336100301</c:v>
                </c:pt>
                <c:pt idx="3745">
                  <c:v>23.740567711455501</c:v>
                </c:pt>
                <c:pt idx="3746">
                  <c:v>23.754947424619999</c:v>
                </c:pt>
                <c:pt idx="3747">
                  <c:v>23.787557224507999</c:v>
                </c:pt>
                <c:pt idx="3748">
                  <c:v>23.699417320619101</c:v>
                </c:pt>
                <c:pt idx="3749">
                  <c:v>23.6840644533969</c:v>
                </c:pt>
                <c:pt idx="3750">
                  <c:v>24.441987178125999</c:v>
                </c:pt>
                <c:pt idx="3751">
                  <c:v>23.678831977263201</c:v>
                </c:pt>
                <c:pt idx="3752">
                  <c:v>23.850937617845901</c:v>
                </c:pt>
                <c:pt idx="3753">
                  <c:v>24.306317093780201</c:v>
                </c:pt>
                <c:pt idx="3754">
                  <c:v>23.341535861975402</c:v>
                </c:pt>
                <c:pt idx="3755">
                  <c:v>23.414311039566101</c:v>
                </c:pt>
                <c:pt idx="3756">
                  <c:v>23.867867445355799</c:v>
                </c:pt>
                <c:pt idx="3757">
                  <c:v>23.593329504544201</c:v>
                </c:pt>
                <c:pt idx="3758">
                  <c:v>22.689665541795499</c:v>
                </c:pt>
                <c:pt idx="3759">
                  <c:v>22.3028025063524</c:v>
                </c:pt>
                <c:pt idx="3760">
                  <c:v>22.852855998930501</c:v>
                </c:pt>
                <c:pt idx="3761">
                  <c:v>22.745201522208699</c:v>
                </c:pt>
                <c:pt idx="3762">
                  <c:v>23.007296544904001</c:v>
                </c:pt>
                <c:pt idx="3763">
                  <c:v>23.235333570493001</c:v>
                </c:pt>
                <c:pt idx="3764">
                  <c:v>23.2911709839351</c:v>
                </c:pt>
                <c:pt idx="3765">
                  <c:v>23.330957093717402</c:v>
                </c:pt>
                <c:pt idx="3766">
                  <c:v>23.444555856648702</c:v>
                </c:pt>
                <c:pt idx="3767">
                  <c:v>22.2278442382812</c:v>
                </c:pt>
                <c:pt idx="3768">
                  <c:v>22.2594054099674</c:v>
                </c:pt>
                <c:pt idx="3769">
                  <c:v>21.732297686438699</c:v>
                </c:pt>
                <c:pt idx="3770">
                  <c:v>21.817452513633299</c:v>
                </c:pt>
                <c:pt idx="3771">
                  <c:v>21.921011991202601</c:v>
                </c:pt>
                <c:pt idx="3772">
                  <c:v>21.319621779336401</c:v>
                </c:pt>
                <c:pt idx="3773">
                  <c:v>19.779764837131601</c:v>
                </c:pt>
                <c:pt idx="3774">
                  <c:v>19.439417549727999</c:v>
                </c:pt>
                <c:pt idx="3775">
                  <c:v>20.335611437341701</c:v>
                </c:pt>
                <c:pt idx="3776">
                  <c:v>20.011304285464998</c:v>
                </c:pt>
                <c:pt idx="3777">
                  <c:v>19.4603734915733</c:v>
                </c:pt>
                <c:pt idx="3778">
                  <c:v>19.779957260960899</c:v>
                </c:pt>
                <c:pt idx="3779">
                  <c:v>20.1080234818292</c:v>
                </c:pt>
                <c:pt idx="3780">
                  <c:v>19.627332465325701</c:v>
                </c:pt>
                <c:pt idx="3781">
                  <c:v>19.146997886879301</c:v>
                </c:pt>
                <c:pt idx="3782">
                  <c:v>19.963049025524199</c:v>
                </c:pt>
                <c:pt idx="3783">
                  <c:v>20.059311844079101</c:v>
                </c:pt>
                <c:pt idx="3784">
                  <c:v>19.828028704106501</c:v>
                </c:pt>
                <c:pt idx="3785">
                  <c:v>19.1749698774241</c:v>
                </c:pt>
                <c:pt idx="3786">
                  <c:v>19.527642647265299</c:v>
                </c:pt>
                <c:pt idx="3787">
                  <c:v>19.822935443286099</c:v>
                </c:pt>
                <c:pt idx="3788">
                  <c:v>20.1358048429205</c:v>
                </c:pt>
                <c:pt idx="3789">
                  <c:v>20.084120748040199</c:v>
                </c:pt>
                <c:pt idx="3790">
                  <c:v>20.354004212929599</c:v>
                </c:pt>
                <c:pt idx="3791">
                  <c:v>20.416090509565699</c:v>
                </c:pt>
                <c:pt idx="3792">
                  <c:v>20.626287442427099</c:v>
                </c:pt>
                <c:pt idx="3793">
                  <c:v>20.564244335270701</c:v>
                </c:pt>
                <c:pt idx="3794">
                  <c:v>18.788977443479599</c:v>
                </c:pt>
                <c:pt idx="3795">
                  <c:v>19.583538346282801</c:v>
                </c:pt>
                <c:pt idx="3796">
                  <c:v>19.481141108279701</c:v>
                </c:pt>
                <c:pt idx="3797">
                  <c:v>19.327065649712999</c:v>
                </c:pt>
                <c:pt idx="3798">
                  <c:v>19.2333933373516</c:v>
                </c:pt>
                <c:pt idx="3799">
                  <c:v>18.929842005418401</c:v>
                </c:pt>
                <c:pt idx="3800">
                  <c:v>18.803110065532099</c:v>
                </c:pt>
                <c:pt idx="3801">
                  <c:v>18.891342768555401</c:v>
                </c:pt>
                <c:pt idx="3802">
                  <c:v>18.329574614157099</c:v>
                </c:pt>
                <c:pt idx="3803">
                  <c:v>18.353737766581801</c:v>
                </c:pt>
                <c:pt idx="3804">
                  <c:v>18.516951459164702</c:v>
                </c:pt>
                <c:pt idx="3805">
                  <c:v>18.4500245797323</c:v>
                </c:pt>
                <c:pt idx="3806">
                  <c:v>18.359857573233299</c:v>
                </c:pt>
                <c:pt idx="3807">
                  <c:v>18.368415252778799</c:v>
                </c:pt>
                <c:pt idx="3808">
                  <c:v>18.316983888682898</c:v>
                </c:pt>
                <c:pt idx="3809">
                  <c:v>18.200076138791601</c:v>
                </c:pt>
                <c:pt idx="3810">
                  <c:v>18.0209809012186</c:v>
                </c:pt>
                <c:pt idx="3811">
                  <c:v>17.843888822834</c:v>
                </c:pt>
                <c:pt idx="3812">
                  <c:v>17.6711497894443</c:v>
                </c:pt>
                <c:pt idx="3813">
                  <c:v>17.608416555430299</c:v>
                </c:pt>
                <c:pt idx="3814">
                  <c:v>17.617454753982599</c:v>
                </c:pt>
                <c:pt idx="3815">
                  <c:v>17.683241104621501</c:v>
                </c:pt>
                <c:pt idx="3816">
                  <c:v>17.8491192950796</c:v>
                </c:pt>
                <c:pt idx="3817">
                  <c:v>17.983026208692401</c:v>
                </c:pt>
                <c:pt idx="3818">
                  <c:v>17.991148236769</c:v>
                </c:pt>
                <c:pt idx="3819">
                  <c:v>17.745239677228199</c:v>
                </c:pt>
                <c:pt idx="3820">
                  <c:v>17.631498152034801</c:v>
                </c:pt>
                <c:pt idx="3821">
                  <c:v>17.3353634061191</c:v>
                </c:pt>
                <c:pt idx="3822">
                  <c:v>16.989095411629499</c:v>
                </c:pt>
                <c:pt idx="3823">
                  <c:v>16.658826198231399</c:v>
                </c:pt>
                <c:pt idx="3824">
                  <c:v>16.350188117636598</c:v>
                </c:pt>
                <c:pt idx="3825">
                  <c:v>16.662514032283799</c:v>
                </c:pt>
                <c:pt idx="3826">
                  <c:v>16.2984237090443</c:v>
                </c:pt>
                <c:pt idx="3827">
                  <c:v>16.2165525839672</c:v>
                </c:pt>
                <c:pt idx="3828">
                  <c:v>16.441443597510201</c:v>
                </c:pt>
                <c:pt idx="3829">
                  <c:v>16.292120263344099</c:v>
                </c:pt>
                <c:pt idx="3830">
                  <c:v>16.0641673456768</c:v>
                </c:pt>
                <c:pt idx="3831">
                  <c:v>15.9245013904829</c:v>
                </c:pt>
                <c:pt idx="3832">
                  <c:v>15.8500738804607</c:v>
                </c:pt>
                <c:pt idx="3833">
                  <c:v>15.671052555678701</c:v>
                </c:pt>
                <c:pt idx="3834">
                  <c:v>15.500484854491599</c:v>
                </c:pt>
                <c:pt idx="3835">
                  <c:v>15.291465875688001</c:v>
                </c:pt>
                <c:pt idx="3836">
                  <c:v>15.394279180710599</c:v>
                </c:pt>
                <c:pt idx="3837">
                  <c:v>15.549619986739</c:v>
                </c:pt>
                <c:pt idx="3838">
                  <c:v>15.6764582972888</c:v>
                </c:pt>
                <c:pt idx="3839">
                  <c:v>15.421920908380301</c:v>
                </c:pt>
                <c:pt idx="3840">
                  <c:v>15.328555284504599</c:v>
                </c:pt>
                <c:pt idx="3841">
                  <c:v>15.281809457942501</c:v>
                </c:pt>
                <c:pt idx="3842">
                  <c:v>15.165968706918401</c:v>
                </c:pt>
                <c:pt idx="3843">
                  <c:v>15.1040504876449</c:v>
                </c:pt>
                <c:pt idx="3844">
                  <c:v>14.972738687506601</c:v>
                </c:pt>
                <c:pt idx="3845">
                  <c:v>14.725420213705901</c:v>
                </c:pt>
                <c:pt idx="3846">
                  <c:v>14.598273549309701</c:v>
                </c:pt>
                <c:pt idx="3847">
                  <c:v>14.644175137585201</c:v>
                </c:pt>
                <c:pt idx="3848">
                  <c:v>14.630471206363101</c:v>
                </c:pt>
                <c:pt idx="3849">
                  <c:v>14.673554712126499</c:v>
                </c:pt>
                <c:pt idx="3850">
                  <c:v>14.813126264587501</c:v>
                </c:pt>
                <c:pt idx="3851">
                  <c:v>14.7164127721478</c:v>
                </c:pt>
                <c:pt idx="3852">
                  <c:v>14.7761093891047</c:v>
                </c:pt>
                <c:pt idx="3853">
                  <c:v>14.82238183102</c:v>
                </c:pt>
                <c:pt idx="3854">
                  <c:v>14.643789434714</c:v>
                </c:pt>
                <c:pt idx="3855">
                  <c:v>14.564254757360899</c:v>
                </c:pt>
                <c:pt idx="3856">
                  <c:v>14.520128053957199</c:v>
                </c:pt>
                <c:pt idx="3857">
                  <c:v>14.437750553628</c:v>
                </c:pt>
                <c:pt idx="3858">
                  <c:v>14.2536013472159</c:v>
                </c:pt>
                <c:pt idx="3859">
                  <c:v>14.1717092261222</c:v>
                </c:pt>
                <c:pt idx="3860">
                  <c:v>14.3032535838817</c:v>
                </c:pt>
                <c:pt idx="3861">
                  <c:v>14.372838221637901</c:v>
                </c:pt>
                <c:pt idx="3862">
                  <c:v>14.3148119726637</c:v>
                </c:pt>
                <c:pt idx="3863">
                  <c:v>14.344473297374</c:v>
                </c:pt>
                <c:pt idx="3864">
                  <c:v>14.3454307056335</c:v>
                </c:pt>
                <c:pt idx="3865">
                  <c:v>14.304068664433</c:v>
                </c:pt>
                <c:pt idx="3866">
                  <c:v>14.245395418649499</c:v>
                </c:pt>
                <c:pt idx="3867">
                  <c:v>14.2110391245304</c:v>
                </c:pt>
                <c:pt idx="3868">
                  <c:v>13.903981132473101</c:v>
                </c:pt>
                <c:pt idx="3869">
                  <c:v>14.094131010263199</c:v>
                </c:pt>
                <c:pt idx="3870">
                  <c:v>14.003397633577199</c:v>
                </c:pt>
                <c:pt idx="3871">
                  <c:v>13.8230809971474</c:v>
                </c:pt>
                <c:pt idx="3872">
                  <c:v>13.9973921400889</c:v>
                </c:pt>
                <c:pt idx="3873">
                  <c:v>14.440285065812001</c:v>
                </c:pt>
                <c:pt idx="3874">
                  <c:v>14.622027313169999</c:v>
                </c:pt>
                <c:pt idx="3875">
                  <c:v>14.709045995852</c:v>
                </c:pt>
                <c:pt idx="3876">
                  <c:v>14.8407273973024</c:v>
                </c:pt>
                <c:pt idx="3877">
                  <c:v>14.8829348938162</c:v>
                </c:pt>
                <c:pt idx="3878">
                  <c:v>14.959216596327501</c:v>
                </c:pt>
                <c:pt idx="3879">
                  <c:v>15.2315086120893</c:v>
                </c:pt>
                <c:pt idx="3880">
                  <c:v>15.218110146517001</c:v>
                </c:pt>
                <c:pt idx="3881">
                  <c:v>15.195402784960701</c:v>
                </c:pt>
                <c:pt idx="3882">
                  <c:v>15.278104031722</c:v>
                </c:pt>
                <c:pt idx="3883">
                  <c:v>15.253630849104599</c:v>
                </c:pt>
                <c:pt idx="3884">
                  <c:v>15.5736185024256</c:v>
                </c:pt>
                <c:pt idx="3885">
                  <c:v>15.952380902521</c:v>
                </c:pt>
                <c:pt idx="3886">
                  <c:v>16.064908880115301</c:v>
                </c:pt>
                <c:pt idx="3887">
                  <c:v>16.071904276601</c:v>
                </c:pt>
                <c:pt idx="3888">
                  <c:v>16.0031176304675</c:v>
                </c:pt>
                <c:pt idx="3889">
                  <c:v>15.929758987522099</c:v>
                </c:pt>
                <c:pt idx="3890">
                  <c:v>15.8177572721783</c:v>
                </c:pt>
                <c:pt idx="3891">
                  <c:v>15.5171707847182</c:v>
                </c:pt>
                <c:pt idx="3892">
                  <c:v>15.5728716345922</c:v>
                </c:pt>
                <c:pt idx="3893">
                  <c:v>15.710894644889899</c:v>
                </c:pt>
                <c:pt idx="3894">
                  <c:v>15.4039534539138</c:v>
                </c:pt>
                <c:pt idx="3895">
                  <c:v>15.1776525958667</c:v>
                </c:pt>
                <c:pt idx="3896">
                  <c:v>15.245685487606799</c:v>
                </c:pt>
                <c:pt idx="3897">
                  <c:v>15.0639483155534</c:v>
                </c:pt>
                <c:pt idx="3898">
                  <c:v>15.6007654034404</c:v>
                </c:pt>
                <c:pt idx="3899">
                  <c:v>15.6018387418277</c:v>
                </c:pt>
                <c:pt idx="3900">
                  <c:v>15.621188008427101</c:v>
                </c:pt>
                <c:pt idx="3901">
                  <c:v>15.5727933023778</c:v>
                </c:pt>
                <c:pt idx="3902">
                  <c:v>15.8267371678968</c:v>
                </c:pt>
                <c:pt idx="3903">
                  <c:v>15.965126363481</c:v>
                </c:pt>
                <c:pt idx="3904">
                  <c:v>15.9672177185527</c:v>
                </c:pt>
                <c:pt idx="3905">
                  <c:v>16.044184049148001</c:v>
                </c:pt>
                <c:pt idx="3906">
                  <c:v>16.084957794650499</c:v>
                </c:pt>
                <c:pt idx="3907">
                  <c:v>16.167907602768999</c:v>
                </c:pt>
                <c:pt idx="3908">
                  <c:v>16.12109725977</c:v>
                </c:pt>
                <c:pt idx="3909">
                  <c:v>16.211066254129101</c:v>
                </c:pt>
                <c:pt idx="3910">
                  <c:v>16.5767634121333</c:v>
                </c:pt>
                <c:pt idx="3911">
                  <c:v>17.337566114976099</c:v>
                </c:pt>
                <c:pt idx="3912">
                  <c:v>17.654737226380799</c:v>
                </c:pt>
                <c:pt idx="3913">
                  <c:v>18.5979532420066</c:v>
                </c:pt>
                <c:pt idx="3914">
                  <c:v>18.954876465082499</c:v>
                </c:pt>
                <c:pt idx="3915">
                  <c:v>19.483862406711101</c:v>
                </c:pt>
                <c:pt idx="3916">
                  <c:v>19.7451870509184</c:v>
                </c:pt>
                <c:pt idx="3917">
                  <c:v>20.1435741778607</c:v>
                </c:pt>
                <c:pt idx="3918">
                  <c:v>21.952119785790401</c:v>
                </c:pt>
                <c:pt idx="3919">
                  <c:v>21.936939780557498</c:v>
                </c:pt>
                <c:pt idx="3920">
                  <c:v>22.163937174817899</c:v>
                </c:pt>
                <c:pt idx="3921">
                  <c:v>22.252982228220599</c:v>
                </c:pt>
                <c:pt idx="3922">
                  <c:v>21.824703816553601</c:v>
                </c:pt>
                <c:pt idx="3923">
                  <c:v>22.4450890859009</c:v>
                </c:pt>
                <c:pt idx="3924">
                  <c:v>22.5570685684696</c:v>
                </c:pt>
                <c:pt idx="3925">
                  <c:v>21.952157311237901</c:v>
                </c:pt>
                <c:pt idx="3926">
                  <c:v>21.339927990067601</c:v>
                </c:pt>
                <c:pt idx="3927">
                  <c:v>20.590817100907898</c:v>
                </c:pt>
                <c:pt idx="3928">
                  <c:v>21.331231815378398</c:v>
                </c:pt>
                <c:pt idx="3929">
                  <c:v>20.724571032893</c:v>
                </c:pt>
                <c:pt idx="3930">
                  <c:v>21.388702128007399</c:v>
                </c:pt>
                <c:pt idx="3931">
                  <c:v>21.435194676371399</c:v>
                </c:pt>
                <c:pt idx="3932">
                  <c:v>21.8285737975703</c:v>
                </c:pt>
                <c:pt idx="3933">
                  <c:v>22.063073563678401</c:v>
                </c:pt>
                <c:pt idx="3934">
                  <c:v>21.9043525170983</c:v>
                </c:pt>
                <c:pt idx="3935">
                  <c:v>21.836335924965201</c:v>
                </c:pt>
                <c:pt idx="3936">
                  <c:v>21.844357287049299</c:v>
                </c:pt>
                <c:pt idx="3937">
                  <c:v>21.6521275422065</c:v>
                </c:pt>
                <c:pt idx="3938">
                  <c:v>22.8113044343946</c:v>
                </c:pt>
                <c:pt idx="3939">
                  <c:v>23.381298506429001</c:v>
                </c:pt>
                <c:pt idx="3940">
                  <c:v>22.865030079331099</c:v>
                </c:pt>
                <c:pt idx="3941">
                  <c:v>23.507650489592901</c:v>
                </c:pt>
                <c:pt idx="3942">
                  <c:v>22.8513123262404</c:v>
                </c:pt>
                <c:pt idx="3943">
                  <c:v>24.571134736773999</c:v>
                </c:pt>
                <c:pt idx="3944">
                  <c:v>24.772688736806799</c:v>
                </c:pt>
                <c:pt idx="3945">
                  <c:v>25.840970947854402</c:v>
                </c:pt>
                <c:pt idx="3946">
                  <c:v>22.4089068187821</c:v>
                </c:pt>
                <c:pt idx="3947">
                  <c:v>23.380570830313999</c:v>
                </c:pt>
                <c:pt idx="3948">
                  <c:v>23.4957377386906</c:v>
                </c:pt>
                <c:pt idx="3949">
                  <c:v>25.558472162922701</c:v>
                </c:pt>
                <c:pt idx="3950">
                  <c:v>27.224536729329401</c:v>
                </c:pt>
                <c:pt idx="3951">
                  <c:v>27.330534561514099</c:v>
                </c:pt>
                <c:pt idx="3952">
                  <c:v>26.808927960454302</c:v>
                </c:pt>
                <c:pt idx="3953">
                  <c:v>27.255530861352099</c:v>
                </c:pt>
                <c:pt idx="3954">
                  <c:v>26.4168021311005</c:v>
                </c:pt>
                <c:pt idx="3955">
                  <c:v>26.071263939112601</c:v>
                </c:pt>
                <c:pt idx="3956">
                  <c:v>26.7105562058609</c:v>
                </c:pt>
                <c:pt idx="3957">
                  <c:v>22.856303244104399</c:v>
                </c:pt>
                <c:pt idx="3958">
                  <c:v>24.8023105936729</c:v>
                </c:pt>
                <c:pt idx="3959">
                  <c:v>24.361775399445101</c:v>
                </c:pt>
                <c:pt idx="3960">
                  <c:v>172.809002073741</c:v>
                </c:pt>
                <c:pt idx="3961">
                  <c:v>24.131563813509398</c:v>
                </c:pt>
                <c:pt idx="3962">
                  <c:v>24.6072327491412</c:v>
                </c:pt>
                <c:pt idx="3963">
                  <c:v>23.780070696276201</c:v>
                </c:pt>
                <c:pt idx="3964">
                  <c:v>140.16562231050401</c:v>
                </c:pt>
                <c:pt idx="3965">
                  <c:v>139.776938801212</c:v>
                </c:pt>
                <c:pt idx="3966">
                  <c:v>140.53860637528501</c:v>
                </c:pt>
                <c:pt idx="3967">
                  <c:v>139.89715985474501</c:v>
                </c:pt>
                <c:pt idx="3968">
                  <c:v>141.09789075004699</c:v>
                </c:pt>
                <c:pt idx="3969">
                  <c:v>140.70733405484299</c:v>
                </c:pt>
                <c:pt idx="3970">
                  <c:v>252.703559662365</c:v>
                </c:pt>
                <c:pt idx="3971">
                  <c:v>298.843354979141</c:v>
                </c:pt>
                <c:pt idx="3972">
                  <c:v>373.03943748685799</c:v>
                </c:pt>
                <c:pt idx="3973">
                  <c:v>301.34051457710899</c:v>
                </c:pt>
                <c:pt idx="3974">
                  <c:v>301.48624174829899</c:v>
                </c:pt>
                <c:pt idx="3975">
                  <c:v>303.01550072232902</c:v>
                </c:pt>
                <c:pt idx="3976">
                  <c:v>302.48575571875199</c:v>
                </c:pt>
                <c:pt idx="3977">
                  <c:v>383.22237461801802</c:v>
                </c:pt>
                <c:pt idx="3978">
                  <c:v>387.19066330404502</c:v>
                </c:pt>
                <c:pt idx="3979">
                  <c:v>305.68198673114898</c:v>
                </c:pt>
                <c:pt idx="3980">
                  <c:v>305.19125756519799</c:v>
                </c:pt>
                <c:pt idx="3981">
                  <c:v>391.42678555816502</c:v>
                </c:pt>
                <c:pt idx="3982">
                  <c:v>743.87420806592104</c:v>
                </c:pt>
                <c:pt idx="3983">
                  <c:v>745.06567579566001</c:v>
                </c:pt>
                <c:pt idx="3984">
                  <c:v>393.564404233765</c:v>
                </c:pt>
                <c:pt idx="3985">
                  <c:v>747.31097298067505</c:v>
                </c:pt>
                <c:pt idx="3986">
                  <c:v>749.99897043615204</c:v>
                </c:pt>
                <c:pt idx="3987">
                  <c:v>395.626404119315</c:v>
                </c:pt>
                <c:pt idx="3988">
                  <c:v>308.05338041600203</c:v>
                </c:pt>
                <c:pt idx="3989">
                  <c:v>307.64002881781698</c:v>
                </c:pt>
                <c:pt idx="3990">
                  <c:v>393.77526450719603</c:v>
                </c:pt>
                <c:pt idx="3991">
                  <c:v>310.02694144716497</c:v>
                </c:pt>
                <c:pt idx="3992">
                  <c:v>307.37930297241502</c:v>
                </c:pt>
                <c:pt idx="3993">
                  <c:v>306.89869345339901</c:v>
                </c:pt>
                <c:pt idx="3994">
                  <c:v>382.68620988808499</c:v>
                </c:pt>
                <c:pt idx="3995">
                  <c:v>308.61513448086902</c:v>
                </c:pt>
                <c:pt idx="3996">
                  <c:v>308.83569250372301</c:v>
                </c:pt>
                <c:pt idx="3997">
                  <c:v>308.12906538175503</c:v>
                </c:pt>
                <c:pt idx="3998">
                  <c:v>306.76739727192103</c:v>
                </c:pt>
                <c:pt idx="3999">
                  <c:v>313.63414869655702</c:v>
                </c:pt>
                <c:pt idx="4000">
                  <c:v>313.73031841019798</c:v>
                </c:pt>
                <c:pt idx="4001">
                  <c:v>313.85688025228899</c:v>
                </c:pt>
                <c:pt idx="4002">
                  <c:v>310.42193868043302</c:v>
                </c:pt>
                <c:pt idx="4003">
                  <c:v>306.51739032246201</c:v>
                </c:pt>
                <c:pt idx="4004">
                  <c:v>309.778108641492</c:v>
                </c:pt>
                <c:pt idx="4005">
                  <c:v>306.96006691148</c:v>
                </c:pt>
                <c:pt idx="4006">
                  <c:v>306.45336375277401</c:v>
                </c:pt>
                <c:pt idx="4007">
                  <c:v>475.21888309560899</c:v>
                </c:pt>
                <c:pt idx="4008">
                  <c:v>472.46322754044502</c:v>
                </c:pt>
                <c:pt idx="4009">
                  <c:v>473.71138127426298</c:v>
                </c:pt>
                <c:pt idx="4010">
                  <c:v>473.94370270910298</c:v>
                </c:pt>
                <c:pt idx="4011">
                  <c:v>473.57824338609402</c:v>
                </c:pt>
                <c:pt idx="4012">
                  <c:v>472.69997466923201</c:v>
                </c:pt>
                <c:pt idx="4013">
                  <c:v>474.06672401268702</c:v>
                </c:pt>
                <c:pt idx="4014">
                  <c:v>497.305743542605</c:v>
                </c:pt>
                <c:pt idx="4015">
                  <c:v>513.67402041149296</c:v>
                </c:pt>
                <c:pt idx="4016">
                  <c:v>499.38377237944701</c:v>
                </c:pt>
                <c:pt idx="4017">
                  <c:v>403.46985432468603</c:v>
                </c:pt>
                <c:pt idx="4018">
                  <c:v>403.32177627787098</c:v>
                </c:pt>
                <c:pt idx="4019">
                  <c:v>402.68949103973102</c:v>
                </c:pt>
                <c:pt idx="4020">
                  <c:v>402.91181971348198</c:v>
                </c:pt>
                <c:pt idx="4021">
                  <c:v>404.04746715517098</c:v>
                </c:pt>
                <c:pt idx="4022">
                  <c:v>403.20854398180199</c:v>
                </c:pt>
                <c:pt idx="4023">
                  <c:v>402.417902734226</c:v>
                </c:pt>
                <c:pt idx="4024">
                  <c:v>401.97784704454199</c:v>
                </c:pt>
                <c:pt idx="4025">
                  <c:v>401.36218983919599</c:v>
                </c:pt>
                <c:pt idx="4026">
                  <c:v>401.34162532200401</c:v>
                </c:pt>
                <c:pt idx="4027">
                  <c:v>402.01399473453603</c:v>
                </c:pt>
                <c:pt idx="4028">
                  <c:v>399.92739825582601</c:v>
                </c:pt>
                <c:pt idx="4029">
                  <c:v>400.07734686696699</c:v>
                </c:pt>
                <c:pt idx="4030">
                  <c:v>398.16607786506</c:v>
                </c:pt>
                <c:pt idx="4031">
                  <c:v>229.100571636415</c:v>
                </c:pt>
                <c:pt idx="4032">
                  <c:v>160.88654588167901</c:v>
                </c:pt>
                <c:pt idx="4033">
                  <c:v>138.69289764395299</c:v>
                </c:pt>
                <c:pt idx="4034">
                  <c:v>137.33975876355001</c:v>
                </c:pt>
                <c:pt idx="4035">
                  <c:v>138.07920192181101</c:v>
                </c:pt>
                <c:pt idx="4036">
                  <c:v>137.522966482881</c:v>
                </c:pt>
                <c:pt idx="4037">
                  <c:v>137.69358763591401</c:v>
                </c:pt>
                <c:pt idx="4038">
                  <c:v>136.715422567264</c:v>
                </c:pt>
                <c:pt idx="4039">
                  <c:v>23.034517874586399</c:v>
                </c:pt>
                <c:pt idx="4040">
                  <c:v>23.487804786948001</c:v>
                </c:pt>
                <c:pt idx="4041">
                  <c:v>23.863629092638899</c:v>
                </c:pt>
                <c:pt idx="4042">
                  <c:v>22.8213399162881</c:v>
                </c:pt>
                <c:pt idx="4043">
                  <c:v>22.9996079377526</c:v>
                </c:pt>
                <c:pt idx="4044">
                  <c:v>23.397245495360298</c:v>
                </c:pt>
                <c:pt idx="4045">
                  <c:v>23.924207575362399</c:v>
                </c:pt>
                <c:pt idx="4046">
                  <c:v>23.930473254056501</c:v>
                </c:pt>
                <c:pt idx="4047">
                  <c:v>23.3080749511719</c:v>
                </c:pt>
                <c:pt idx="4048">
                  <c:v>23.440322875976602</c:v>
                </c:pt>
                <c:pt idx="4049">
                  <c:v>23.712517698890998</c:v>
                </c:pt>
                <c:pt idx="4050">
                  <c:v>22.668706893920898</c:v>
                </c:pt>
                <c:pt idx="4051">
                  <c:v>22.607580184936499</c:v>
                </c:pt>
                <c:pt idx="4052">
                  <c:v>21.460147555696501</c:v>
                </c:pt>
                <c:pt idx="4053">
                  <c:v>21.611687855622598</c:v>
                </c:pt>
                <c:pt idx="4054">
                  <c:v>22.295036462393998</c:v>
                </c:pt>
                <c:pt idx="4055">
                  <c:v>21.7967931852296</c:v>
                </c:pt>
                <c:pt idx="4056">
                  <c:v>23.050426080484598</c:v>
                </c:pt>
                <c:pt idx="4057">
                  <c:v>22.849055863457099</c:v>
                </c:pt>
                <c:pt idx="4058">
                  <c:v>22.775227949986601</c:v>
                </c:pt>
                <c:pt idx="4059">
                  <c:v>22.665535178661099</c:v>
                </c:pt>
                <c:pt idx="4060">
                  <c:v>22.5382406568887</c:v>
                </c:pt>
                <c:pt idx="4061">
                  <c:v>22.545067666486499</c:v>
                </c:pt>
                <c:pt idx="4062">
                  <c:v>22.4800409447219</c:v>
                </c:pt>
                <c:pt idx="4063">
                  <c:v>21.4559588090086</c:v>
                </c:pt>
                <c:pt idx="4064">
                  <c:v>21.4534410221024</c:v>
                </c:pt>
                <c:pt idx="4065">
                  <c:v>21.155552406520901</c:v>
                </c:pt>
                <c:pt idx="4066">
                  <c:v>21.466667996869099</c:v>
                </c:pt>
                <c:pt idx="4067">
                  <c:v>21.685953736927601</c:v>
                </c:pt>
                <c:pt idx="4068">
                  <c:v>21.471012053353</c:v>
                </c:pt>
                <c:pt idx="4069">
                  <c:v>22.233823012782</c:v>
                </c:pt>
                <c:pt idx="4070">
                  <c:v>23.2682327679757</c:v>
                </c:pt>
                <c:pt idx="4071">
                  <c:v>22.989982025381</c:v>
                </c:pt>
                <c:pt idx="4072">
                  <c:v>21.4733214695779</c:v>
                </c:pt>
                <c:pt idx="4073">
                  <c:v>21.0664768218994</c:v>
                </c:pt>
                <c:pt idx="4074">
                  <c:v>21.022062301635799</c:v>
                </c:pt>
                <c:pt idx="4075">
                  <c:v>20.298145294189499</c:v>
                </c:pt>
                <c:pt idx="4076">
                  <c:v>20.031867980956999</c:v>
                </c:pt>
                <c:pt idx="4077">
                  <c:v>19.444149017333999</c:v>
                </c:pt>
                <c:pt idx="4078">
                  <c:v>20.494314228248701</c:v>
                </c:pt>
                <c:pt idx="4079">
                  <c:v>21.243171387398199</c:v>
                </c:pt>
                <c:pt idx="4080">
                  <c:v>22.652857739695499</c:v>
                </c:pt>
                <c:pt idx="4081">
                  <c:v>20.650560379028299</c:v>
                </c:pt>
                <c:pt idx="4082">
                  <c:v>21.653315532111598</c:v>
                </c:pt>
                <c:pt idx="4083">
                  <c:v>21.381918986592002</c:v>
                </c:pt>
                <c:pt idx="4084">
                  <c:v>20.2336472600674</c:v>
                </c:pt>
                <c:pt idx="4085">
                  <c:v>19.256293068600499</c:v>
                </c:pt>
                <c:pt idx="4086">
                  <c:v>19.565340089694001</c:v>
                </c:pt>
                <c:pt idx="4087">
                  <c:v>19.3318020595291</c:v>
                </c:pt>
                <c:pt idx="4088">
                  <c:v>19.088453735649701</c:v>
                </c:pt>
                <c:pt idx="4089">
                  <c:v>18.933526583261202</c:v>
                </c:pt>
                <c:pt idx="4090">
                  <c:v>19.1100010397303</c:v>
                </c:pt>
                <c:pt idx="4091">
                  <c:v>19.078577532489302</c:v>
                </c:pt>
                <c:pt idx="4092">
                  <c:v>19.703662326638501</c:v>
                </c:pt>
                <c:pt idx="4093">
                  <c:v>19.769615128738099</c:v>
                </c:pt>
                <c:pt idx="4094">
                  <c:v>19.613406056310101</c:v>
                </c:pt>
                <c:pt idx="4095">
                  <c:v>19.103650206825002</c:v>
                </c:pt>
                <c:pt idx="4096">
                  <c:v>19.0509929774977</c:v>
                </c:pt>
                <c:pt idx="4097">
                  <c:v>18.728906867771201</c:v>
                </c:pt>
                <c:pt idx="4098">
                  <c:v>18.617369738801901</c:v>
                </c:pt>
                <c:pt idx="4099">
                  <c:v>18.402906421372801</c:v>
                </c:pt>
                <c:pt idx="4100">
                  <c:v>18.3608703901177</c:v>
                </c:pt>
                <c:pt idx="4101">
                  <c:v>18.253132641933298</c:v>
                </c:pt>
                <c:pt idx="4102">
                  <c:v>18.3680298581675</c:v>
                </c:pt>
                <c:pt idx="4103">
                  <c:v>18.546650129666201</c:v>
                </c:pt>
                <c:pt idx="4104">
                  <c:v>18.4765174333155</c:v>
                </c:pt>
                <c:pt idx="4105">
                  <c:v>18.4306488040117</c:v>
                </c:pt>
                <c:pt idx="4106">
                  <c:v>18.3996474794302</c:v>
                </c:pt>
                <c:pt idx="4107">
                  <c:v>18.449282662669901</c:v>
                </c:pt>
                <c:pt idx="4108">
                  <c:v>18.3527368403584</c:v>
                </c:pt>
                <c:pt idx="4109">
                  <c:v>18.275434067386499</c:v>
                </c:pt>
                <c:pt idx="4110">
                  <c:v>18.2475966435407</c:v>
                </c:pt>
                <c:pt idx="4111">
                  <c:v>18.081377334281701</c:v>
                </c:pt>
                <c:pt idx="4112">
                  <c:v>18.265579460197301</c:v>
                </c:pt>
                <c:pt idx="4113">
                  <c:v>18.0669957572869</c:v>
                </c:pt>
                <c:pt idx="4114">
                  <c:v>17.816595277367199</c:v>
                </c:pt>
                <c:pt idx="4115">
                  <c:v>16.5076919987678</c:v>
                </c:pt>
                <c:pt idx="4116">
                  <c:v>17.3812647609119</c:v>
                </c:pt>
                <c:pt idx="4117">
                  <c:v>17.736275486287202</c:v>
                </c:pt>
                <c:pt idx="4118">
                  <c:v>16.8624433415985</c:v>
                </c:pt>
                <c:pt idx="4119">
                  <c:v>16.831296431159998</c:v>
                </c:pt>
                <c:pt idx="4120">
                  <c:v>16.607511708774599</c:v>
                </c:pt>
                <c:pt idx="4121">
                  <c:v>16.588291168212901</c:v>
                </c:pt>
                <c:pt idx="4122">
                  <c:v>16.673427629509</c:v>
                </c:pt>
                <c:pt idx="4123">
                  <c:v>16.629400308952299</c:v>
                </c:pt>
                <c:pt idx="4124">
                  <c:v>16.615049362182599</c:v>
                </c:pt>
                <c:pt idx="4125">
                  <c:v>16.507530212402301</c:v>
                </c:pt>
                <c:pt idx="4126">
                  <c:v>16.506656646728501</c:v>
                </c:pt>
                <c:pt idx="4127">
                  <c:v>16.728765487670898</c:v>
                </c:pt>
                <c:pt idx="4128">
                  <c:v>16.829034805297901</c:v>
                </c:pt>
                <c:pt idx="4129">
                  <c:v>16.694612503051701</c:v>
                </c:pt>
                <c:pt idx="4130">
                  <c:v>16.509092330932599</c:v>
                </c:pt>
                <c:pt idx="4131">
                  <c:v>16.506904602050799</c:v>
                </c:pt>
                <c:pt idx="4132">
                  <c:v>16.504257202148501</c:v>
                </c:pt>
                <c:pt idx="4133">
                  <c:v>16.399665832519499</c:v>
                </c:pt>
                <c:pt idx="4134">
                  <c:v>16.260326385498001</c:v>
                </c:pt>
                <c:pt idx="4135">
                  <c:v>16.188928604126001</c:v>
                </c:pt>
                <c:pt idx="4136">
                  <c:v>16.0609626770019</c:v>
                </c:pt>
                <c:pt idx="4137">
                  <c:v>15.9020738601684</c:v>
                </c:pt>
                <c:pt idx="4138">
                  <c:v>15.8474769592285</c:v>
                </c:pt>
                <c:pt idx="4139">
                  <c:v>15.7187557220459</c:v>
                </c:pt>
                <c:pt idx="4140">
                  <c:v>15.529432296752899</c:v>
                </c:pt>
                <c:pt idx="4141">
                  <c:v>15.444960594177299</c:v>
                </c:pt>
                <c:pt idx="4142">
                  <c:v>15.297122001647899</c:v>
                </c:pt>
                <c:pt idx="4143">
                  <c:v>15.137559890747101</c:v>
                </c:pt>
                <c:pt idx="4144">
                  <c:v>14.9462833404541</c:v>
                </c:pt>
                <c:pt idx="4145">
                  <c:v>14.8937635421753</c:v>
                </c:pt>
                <c:pt idx="4146">
                  <c:v>14.740942955017101</c:v>
                </c:pt>
                <c:pt idx="4147">
                  <c:v>14.6413011550903</c:v>
                </c:pt>
                <c:pt idx="4148">
                  <c:v>14.4636383056641</c:v>
                </c:pt>
                <c:pt idx="4149">
                  <c:v>14.333819389343301</c:v>
                </c:pt>
                <c:pt idx="4150">
                  <c:v>14.1602935791016</c:v>
                </c:pt>
                <c:pt idx="4151">
                  <c:v>14.310238838195801</c:v>
                </c:pt>
                <c:pt idx="4152">
                  <c:v>14.1696128845215</c:v>
                </c:pt>
                <c:pt idx="4153">
                  <c:v>14.020775794982899</c:v>
                </c:pt>
                <c:pt idx="4154">
                  <c:v>13.8631391525269</c:v>
                </c:pt>
                <c:pt idx="4155">
                  <c:v>13.6293277740478</c:v>
                </c:pt>
                <c:pt idx="4156">
                  <c:v>13.6502332687378</c:v>
                </c:pt>
                <c:pt idx="4157">
                  <c:v>13.526394844055201</c:v>
                </c:pt>
                <c:pt idx="4158">
                  <c:v>13.4317331314087</c:v>
                </c:pt>
                <c:pt idx="4159">
                  <c:v>13.3881025314331</c:v>
                </c:pt>
                <c:pt idx="4160">
                  <c:v>13.3739070892334</c:v>
                </c:pt>
                <c:pt idx="4161">
                  <c:v>13.1847324371338</c:v>
                </c:pt>
                <c:pt idx="4162">
                  <c:v>13.2938442230225</c:v>
                </c:pt>
                <c:pt idx="4163">
                  <c:v>13.441553115844799</c:v>
                </c:pt>
                <c:pt idx="4164">
                  <c:v>13.423731803894</c:v>
                </c:pt>
                <c:pt idx="4165">
                  <c:v>13.2975349426269</c:v>
                </c:pt>
                <c:pt idx="4166">
                  <c:v>13.162055015564</c:v>
                </c:pt>
                <c:pt idx="4167">
                  <c:v>13.2243299484253</c:v>
                </c:pt>
                <c:pt idx="4168">
                  <c:v>13.1723737716675</c:v>
                </c:pt>
                <c:pt idx="4169">
                  <c:v>13.0219669342041</c:v>
                </c:pt>
                <c:pt idx="4170">
                  <c:v>13.1188106536865</c:v>
                </c:pt>
                <c:pt idx="4171">
                  <c:v>13.101636886596699</c:v>
                </c:pt>
                <c:pt idx="4172">
                  <c:v>13.0590772628784</c:v>
                </c:pt>
                <c:pt idx="4173">
                  <c:v>12.906231880188001</c:v>
                </c:pt>
                <c:pt idx="4174">
                  <c:v>12.880822181701699</c:v>
                </c:pt>
                <c:pt idx="4175">
                  <c:v>13.213808059692401</c:v>
                </c:pt>
                <c:pt idx="4176">
                  <c:v>13.2895050048828</c:v>
                </c:pt>
                <c:pt idx="4177">
                  <c:v>13.1527404785156</c:v>
                </c:pt>
                <c:pt idx="4178">
                  <c:v>13.3063592910766</c:v>
                </c:pt>
                <c:pt idx="4179">
                  <c:v>13.282722473144499</c:v>
                </c:pt>
                <c:pt idx="4180">
                  <c:v>13.1315259933472</c:v>
                </c:pt>
                <c:pt idx="4181">
                  <c:v>13.013201713561999</c:v>
                </c:pt>
                <c:pt idx="4182">
                  <c:v>12.971300125122101</c:v>
                </c:pt>
                <c:pt idx="4183">
                  <c:v>12.8886976242066</c:v>
                </c:pt>
                <c:pt idx="4184">
                  <c:v>12.8725023269653</c:v>
                </c:pt>
                <c:pt idx="4185">
                  <c:v>12.693279266357401</c:v>
                </c:pt>
                <c:pt idx="4186">
                  <c:v>12.728390693664601</c:v>
                </c:pt>
                <c:pt idx="4187">
                  <c:v>12.7120056152344</c:v>
                </c:pt>
                <c:pt idx="4188">
                  <c:v>12.7553443908691</c:v>
                </c:pt>
                <c:pt idx="4189">
                  <c:v>12.722785949706999</c:v>
                </c:pt>
                <c:pt idx="4190">
                  <c:v>12.727511405944799</c:v>
                </c:pt>
                <c:pt idx="4191">
                  <c:v>12.9505316595459</c:v>
                </c:pt>
                <c:pt idx="4192">
                  <c:v>13.067678582858999</c:v>
                </c:pt>
                <c:pt idx="4193">
                  <c:v>13.1470261140442</c:v>
                </c:pt>
                <c:pt idx="4194">
                  <c:v>13.387781998271899</c:v>
                </c:pt>
                <c:pt idx="4195">
                  <c:v>13.338339136715</c:v>
                </c:pt>
                <c:pt idx="4196">
                  <c:v>13.386638433685301</c:v>
                </c:pt>
                <c:pt idx="4197">
                  <c:v>13.2573718738937</c:v>
                </c:pt>
                <c:pt idx="4198">
                  <c:v>13.4712789479065</c:v>
                </c:pt>
                <c:pt idx="4199">
                  <c:v>15.6945441441482</c:v>
                </c:pt>
                <c:pt idx="4200">
                  <c:v>15.867176777606399</c:v>
                </c:pt>
                <c:pt idx="4201">
                  <c:v>15.7500915398707</c:v>
                </c:pt>
                <c:pt idx="4202">
                  <c:v>15.520825183063099</c:v>
                </c:pt>
                <c:pt idx="4203">
                  <c:v>15.6541769765662</c:v>
                </c:pt>
                <c:pt idx="4204">
                  <c:v>15.5838633304824</c:v>
                </c:pt>
                <c:pt idx="4205">
                  <c:v>17.120087796777401</c:v>
                </c:pt>
                <c:pt idx="4206">
                  <c:v>17.066647005292999</c:v>
                </c:pt>
                <c:pt idx="4207">
                  <c:v>19.278751104992502</c:v>
                </c:pt>
                <c:pt idx="4208">
                  <c:v>19.226989551935201</c:v>
                </c:pt>
                <c:pt idx="4209">
                  <c:v>19.4222071819581</c:v>
                </c:pt>
                <c:pt idx="4210">
                  <c:v>20.031063899541302</c:v>
                </c:pt>
                <c:pt idx="4211">
                  <c:v>20.089762381683101</c:v>
                </c:pt>
                <c:pt idx="4212">
                  <c:v>20.091757097026601</c:v>
                </c:pt>
                <c:pt idx="4213">
                  <c:v>20.307727203640301</c:v>
                </c:pt>
                <c:pt idx="4214">
                  <c:v>19.921796935113299</c:v>
                </c:pt>
                <c:pt idx="4215">
                  <c:v>19.746707269284599</c:v>
                </c:pt>
                <c:pt idx="4216">
                  <c:v>19.733120851109</c:v>
                </c:pt>
                <c:pt idx="4217">
                  <c:v>19.2396068058076</c:v>
                </c:pt>
                <c:pt idx="4218">
                  <c:v>19.318659764996202</c:v>
                </c:pt>
                <c:pt idx="4219">
                  <c:v>17.650150727702599</c:v>
                </c:pt>
                <c:pt idx="4220">
                  <c:v>17.141316689481801</c:v>
                </c:pt>
                <c:pt idx="4221">
                  <c:v>17.284211679331499</c:v>
                </c:pt>
                <c:pt idx="4222">
                  <c:v>17.7013215193357</c:v>
                </c:pt>
                <c:pt idx="4223">
                  <c:v>17.704378273099898</c:v>
                </c:pt>
                <c:pt idx="4224">
                  <c:v>17.990978190179298</c:v>
                </c:pt>
                <c:pt idx="4225">
                  <c:v>17.9165656688401</c:v>
                </c:pt>
                <c:pt idx="4226">
                  <c:v>17.920190348208902</c:v>
                </c:pt>
                <c:pt idx="4227">
                  <c:v>18.0794723218964</c:v>
                </c:pt>
                <c:pt idx="4228">
                  <c:v>18.5262936302612</c:v>
                </c:pt>
                <c:pt idx="4229">
                  <c:v>18.117314075235399</c:v>
                </c:pt>
                <c:pt idx="4230">
                  <c:v>18.317925098957701</c:v>
                </c:pt>
                <c:pt idx="4231">
                  <c:v>17.665581962092499</c:v>
                </c:pt>
                <c:pt idx="4232">
                  <c:v>17.232084046911201</c:v>
                </c:pt>
                <c:pt idx="4233">
                  <c:v>17.241107837363</c:v>
                </c:pt>
                <c:pt idx="4234">
                  <c:v>17.329898590141202</c:v>
                </c:pt>
                <c:pt idx="4235">
                  <c:v>17.493466225372199</c:v>
                </c:pt>
                <c:pt idx="4236">
                  <c:v>17.871863327577898</c:v>
                </c:pt>
                <c:pt idx="4237">
                  <c:v>18.7636580633236</c:v>
                </c:pt>
                <c:pt idx="4238">
                  <c:v>18.563064198158798</c:v>
                </c:pt>
                <c:pt idx="4239">
                  <c:v>18.469922404231198</c:v>
                </c:pt>
                <c:pt idx="4240">
                  <c:v>19.056201838864801</c:v>
                </c:pt>
                <c:pt idx="4241">
                  <c:v>19.9497272495496</c:v>
                </c:pt>
                <c:pt idx="4242">
                  <c:v>19.838066545507999</c:v>
                </c:pt>
                <c:pt idx="4243">
                  <c:v>19.833394970439901</c:v>
                </c:pt>
                <c:pt idx="4244">
                  <c:v>20.638974217808101</c:v>
                </c:pt>
                <c:pt idx="4245">
                  <c:v>20.6375371538442</c:v>
                </c:pt>
                <c:pt idx="4246">
                  <c:v>19.599237781423199</c:v>
                </c:pt>
                <c:pt idx="4247">
                  <c:v>19.774293014340099</c:v>
                </c:pt>
                <c:pt idx="4248">
                  <c:v>21.3732592725279</c:v>
                </c:pt>
                <c:pt idx="4249">
                  <c:v>21.2216881410566</c:v>
                </c:pt>
                <c:pt idx="4250">
                  <c:v>22.844049803298098</c:v>
                </c:pt>
                <c:pt idx="4251">
                  <c:v>22.9989385672366</c:v>
                </c:pt>
                <c:pt idx="4252">
                  <c:v>22.058181684572201</c:v>
                </c:pt>
                <c:pt idx="4253">
                  <c:v>21.887452357372901</c:v>
                </c:pt>
                <c:pt idx="4254">
                  <c:v>22.977738872123702</c:v>
                </c:pt>
                <c:pt idx="4255">
                  <c:v>22.9909097398365</c:v>
                </c:pt>
                <c:pt idx="4256">
                  <c:v>22.108726925413102</c:v>
                </c:pt>
                <c:pt idx="4257">
                  <c:v>22.8349534615705</c:v>
                </c:pt>
                <c:pt idx="4258">
                  <c:v>23.3177865725694</c:v>
                </c:pt>
                <c:pt idx="4259">
                  <c:v>22.594973801008098</c:v>
                </c:pt>
                <c:pt idx="4260">
                  <c:v>22.546554168705001</c:v>
                </c:pt>
                <c:pt idx="4261">
                  <c:v>23.433646101071201</c:v>
                </c:pt>
                <c:pt idx="4262">
                  <c:v>23.9211734563115</c:v>
                </c:pt>
                <c:pt idx="4263">
                  <c:v>23.4635246756655</c:v>
                </c:pt>
                <c:pt idx="4264">
                  <c:v>24.646524867737298</c:v>
                </c:pt>
                <c:pt idx="4265">
                  <c:v>24.044550304645998</c:v>
                </c:pt>
                <c:pt idx="4266">
                  <c:v>24.703045730243801</c:v>
                </c:pt>
                <c:pt idx="4267">
                  <c:v>24.383013963202799</c:v>
                </c:pt>
                <c:pt idx="4268">
                  <c:v>24.794773001213599</c:v>
                </c:pt>
                <c:pt idx="4269">
                  <c:v>23.964189382612201</c:v>
                </c:pt>
                <c:pt idx="4270">
                  <c:v>23.295191217309899</c:v>
                </c:pt>
                <c:pt idx="4271">
                  <c:v>22.794271507078101</c:v>
                </c:pt>
                <c:pt idx="4272">
                  <c:v>22.139689791981802</c:v>
                </c:pt>
                <c:pt idx="4273">
                  <c:v>23.185840542942699</c:v>
                </c:pt>
                <c:pt idx="4274">
                  <c:v>24.1052544917729</c:v>
                </c:pt>
                <c:pt idx="4275">
                  <c:v>23.8898636187057</c:v>
                </c:pt>
                <c:pt idx="4276">
                  <c:v>24.3751479748917</c:v>
                </c:pt>
                <c:pt idx="4277">
                  <c:v>24.751439299131899</c:v>
                </c:pt>
                <c:pt idx="4278">
                  <c:v>25.448022822942299</c:v>
                </c:pt>
                <c:pt idx="4279">
                  <c:v>24.861414879293701</c:v>
                </c:pt>
                <c:pt idx="4280">
                  <c:v>24.688670251522499</c:v>
                </c:pt>
                <c:pt idx="4281">
                  <c:v>24.8129382085414</c:v>
                </c:pt>
                <c:pt idx="4282">
                  <c:v>24.4642135113683</c:v>
                </c:pt>
                <c:pt idx="4283">
                  <c:v>24.086818375951999</c:v>
                </c:pt>
                <c:pt idx="4284">
                  <c:v>23.584550549248299</c:v>
                </c:pt>
                <c:pt idx="4285">
                  <c:v>24.246688060364299</c:v>
                </c:pt>
                <c:pt idx="4286">
                  <c:v>24.1897794569329</c:v>
                </c:pt>
                <c:pt idx="4287">
                  <c:v>24.521614574780301</c:v>
                </c:pt>
                <c:pt idx="4288">
                  <c:v>25.5742330002609</c:v>
                </c:pt>
                <c:pt idx="4289">
                  <c:v>25.688702940833998</c:v>
                </c:pt>
                <c:pt idx="4290">
                  <c:v>26.125811738543501</c:v>
                </c:pt>
                <c:pt idx="4291">
                  <c:v>26.980262981438599</c:v>
                </c:pt>
                <c:pt idx="4292">
                  <c:v>26.949000807025701</c:v>
                </c:pt>
                <c:pt idx="4293">
                  <c:v>26.5777195052897</c:v>
                </c:pt>
                <c:pt idx="4294">
                  <c:v>25.0598864019167</c:v>
                </c:pt>
                <c:pt idx="4295">
                  <c:v>25.8697086950997</c:v>
                </c:pt>
                <c:pt idx="4296">
                  <c:v>26.5712739429568</c:v>
                </c:pt>
                <c:pt idx="4297">
                  <c:v>30.323776201679799</c:v>
                </c:pt>
                <c:pt idx="4298">
                  <c:v>37.0186147451479</c:v>
                </c:pt>
                <c:pt idx="4299">
                  <c:v>28.662061864180799</c:v>
                </c:pt>
                <c:pt idx="4300">
                  <c:v>41.884579465265404</c:v>
                </c:pt>
                <c:pt idx="4301">
                  <c:v>49.290195110521402</c:v>
                </c:pt>
                <c:pt idx="4302">
                  <c:v>45.3384297857123</c:v>
                </c:pt>
                <c:pt idx="4303">
                  <c:v>45.342934600047101</c:v>
                </c:pt>
                <c:pt idx="4304">
                  <c:v>47.2636742074328</c:v>
                </c:pt>
                <c:pt idx="4305">
                  <c:v>28.723551558194799</c:v>
                </c:pt>
                <c:pt idx="4306">
                  <c:v>27.150764897639402</c:v>
                </c:pt>
                <c:pt idx="4307">
                  <c:v>26.946653358247399</c:v>
                </c:pt>
                <c:pt idx="4308">
                  <c:v>26.933879805256801</c:v>
                </c:pt>
                <c:pt idx="4309">
                  <c:v>29.3446527454613</c:v>
                </c:pt>
                <c:pt idx="4310">
                  <c:v>27.1180655917358</c:v>
                </c:pt>
                <c:pt idx="4311">
                  <c:v>25.8297322192598</c:v>
                </c:pt>
                <c:pt idx="4312">
                  <c:v>25.153180729384701</c:v>
                </c:pt>
                <c:pt idx="4313">
                  <c:v>25.7884136299711</c:v>
                </c:pt>
                <c:pt idx="4314">
                  <c:v>25.935279567766202</c:v>
                </c:pt>
                <c:pt idx="4315">
                  <c:v>25.782846095150099</c:v>
                </c:pt>
                <c:pt idx="4316">
                  <c:v>22.7139865751287</c:v>
                </c:pt>
                <c:pt idx="4317">
                  <c:v>22.341233565279001</c:v>
                </c:pt>
                <c:pt idx="4318">
                  <c:v>23.9501957759087</c:v>
                </c:pt>
                <c:pt idx="4319">
                  <c:v>24.404778567716701</c:v>
                </c:pt>
                <c:pt idx="4320">
                  <c:v>24.633223447451702</c:v>
                </c:pt>
                <c:pt idx="4321">
                  <c:v>23.287205998246499</c:v>
                </c:pt>
                <c:pt idx="4322">
                  <c:v>23.8227551398152</c:v>
                </c:pt>
                <c:pt idx="4323">
                  <c:v>23.434736867771601</c:v>
                </c:pt>
                <c:pt idx="4324">
                  <c:v>23.544459128211599</c:v>
                </c:pt>
                <c:pt idx="4325">
                  <c:v>24.0803921275756</c:v>
                </c:pt>
                <c:pt idx="4326">
                  <c:v>24.007381892242002</c:v>
                </c:pt>
                <c:pt idx="4327">
                  <c:v>24.105343662946101</c:v>
                </c:pt>
                <c:pt idx="4328">
                  <c:v>23.920031530605701</c:v>
                </c:pt>
                <c:pt idx="4329">
                  <c:v>23.5898036725381</c:v>
                </c:pt>
                <c:pt idx="4330">
                  <c:v>24.060371257929699</c:v>
                </c:pt>
                <c:pt idx="4331">
                  <c:v>23.2122824625752</c:v>
                </c:pt>
                <c:pt idx="4332">
                  <c:v>23.034039985493798</c:v>
                </c:pt>
                <c:pt idx="4333">
                  <c:v>23.329479244521799</c:v>
                </c:pt>
                <c:pt idx="4334">
                  <c:v>23.729080045119002</c:v>
                </c:pt>
                <c:pt idx="4335">
                  <c:v>23.700714183049602</c:v>
                </c:pt>
                <c:pt idx="4336">
                  <c:v>23.6462454462967</c:v>
                </c:pt>
                <c:pt idx="4337">
                  <c:v>23.315059792822201</c:v>
                </c:pt>
                <c:pt idx="4338">
                  <c:v>20.8004693872833</c:v>
                </c:pt>
                <c:pt idx="4339">
                  <c:v>22.366643417057599</c:v>
                </c:pt>
                <c:pt idx="4340">
                  <c:v>21.8986023183421</c:v>
                </c:pt>
                <c:pt idx="4341">
                  <c:v>20.896779342087701</c:v>
                </c:pt>
                <c:pt idx="4342">
                  <c:v>21.3040832875032</c:v>
                </c:pt>
                <c:pt idx="4343">
                  <c:v>20.747739860936601</c:v>
                </c:pt>
                <c:pt idx="4344">
                  <c:v>19.3899841308594</c:v>
                </c:pt>
                <c:pt idx="4345">
                  <c:v>19.343248367309499</c:v>
                </c:pt>
                <c:pt idx="4346">
                  <c:v>19.168819427490199</c:v>
                </c:pt>
                <c:pt idx="4347">
                  <c:v>19.1705532073975</c:v>
                </c:pt>
                <c:pt idx="4348">
                  <c:v>19.170202255248999</c:v>
                </c:pt>
                <c:pt idx="4349">
                  <c:v>18.996557235717798</c:v>
                </c:pt>
                <c:pt idx="4350">
                  <c:v>18.6643371582031</c:v>
                </c:pt>
                <c:pt idx="4351">
                  <c:v>18.424901962280298</c:v>
                </c:pt>
                <c:pt idx="4352">
                  <c:v>18.4271850585937</c:v>
                </c:pt>
                <c:pt idx="4353">
                  <c:v>18.518480300903299</c:v>
                </c:pt>
                <c:pt idx="4354">
                  <c:v>18.1536960601807</c:v>
                </c:pt>
                <c:pt idx="4355">
                  <c:v>17.987977981567401</c:v>
                </c:pt>
                <c:pt idx="4356">
                  <c:v>17.9199829101563</c:v>
                </c:pt>
                <c:pt idx="4357">
                  <c:v>18.014072418212901</c:v>
                </c:pt>
                <c:pt idx="4358">
                  <c:v>17.777996063232401</c:v>
                </c:pt>
                <c:pt idx="4359">
                  <c:v>17.4976196289063</c:v>
                </c:pt>
                <c:pt idx="4360">
                  <c:v>17.468868255615199</c:v>
                </c:pt>
                <c:pt idx="4361">
                  <c:v>17.230007171630799</c:v>
                </c:pt>
                <c:pt idx="4362">
                  <c:v>16.6464328765869</c:v>
                </c:pt>
                <c:pt idx="4363">
                  <c:v>16.581895828247099</c:v>
                </c:pt>
                <c:pt idx="4364">
                  <c:v>16.509376525878899</c:v>
                </c:pt>
                <c:pt idx="4365">
                  <c:v>16.4234294891357</c:v>
                </c:pt>
                <c:pt idx="4366">
                  <c:v>16.675346374511701</c:v>
                </c:pt>
                <c:pt idx="4367">
                  <c:v>17.104315450538898</c:v>
                </c:pt>
                <c:pt idx="4368">
                  <c:v>18.7086809395296</c:v>
                </c:pt>
                <c:pt idx="4369">
                  <c:v>17.4648342132568</c:v>
                </c:pt>
                <c:pt idx="4370">
                  <c:v>17.4644680023194</c:v>
                </c:pt>
                <c:pt idx="4371">
                  <c:v>17.462610244751001</c:v>
                </c:pt>
                <c:pt idx="4372">
                  <c:v>18.078903580717</c:v>
                </c:pt>
                <c:pt idx="4373">
                  <c:v>16.9121398925781</c:v>
                </c:pt>
                <c:pt idx="4374">
                  <c:v>16.509361267089801</c:v>
                </c:pt>
                <c:pt idx="4375">
                  <c:v>17.0092361921287</c:v>
                </c:pt>
                <c:pt idx="4376">
                  <c:v>16.981055017521701</c:v>
                </c:pt>
                <c:pt idx="4377">
                  <c:v>16.828397864221401</c:v>
                </c:pt>
                <c:pt idx="4378">
                  <c:v>17.3811059805128</c:v>
                </c:pt>
                <c:pt idx="4379">
                  <c:v>16.654588004809501</c:v>
                </c:pt>
                <c:pt idx="4380">
                  <c:v>17.228843689981801</c:v>
                </c:pt>
                <c:pt idx="4381">
                  <c:v>16.555321860130199</c:v>
                </c:pt>
                <c:pt idx="4382">
                  <c:v>16.457693868038302</c:v>
                </c:pt>
                <c:pt idx="4383">
                  <c:v>15.979774475097701</c:v>
                </c:pt>
                <c:pt idx="4384">
                  <c:v>16.909373929236502</c:v>
                </c:pt>
                <c:pt idx="4385">
                  <c:v>16.7771947199899</c:v>
                </c:pt>
                <c:pt idx="4386">
                  <c:v>16.560429317911499</c:v>
                </c:pt>
                <c:pt idx="4387">
                  <c:v>16.436010747228899</c:v>
                </c:pt>
                <c:pt idx="4388">
                  <c:v>16.341249780988701</c:v>
                </c:pt>
                <c:pt idx="4389">
                  <c:v>15.0178079605103</c:v>
                </c:pt>
                <c:pt idx="4390">
                  <c:v>16.719195377397501</c:v>
                </c:pt>
                <c:pt idx="4391">
                  <c:v>15.7347707748413</c:v>
                </c:pt>
                <c:pt idx="4392">
                  <c:v>16.676929174394399</c:v>
                </c:pt>
                <c:pt idx="4393">
                  <c:v>16.384857538999999</c:v>
                </c:pt>
                <c:pt idx="4394">
                  <c:v>15.554522714712601</c:v>
                </c:pt>
                <c:pt idx="4395">
                  <c:v>15.404415130615201</c:v>
                </c:pt>
                <c:pt idx="4396">
                  <c:v>15.264676094055201</c:v>
                </c:pt>
                <c:pt idx="4397">
                  <c:v>15.1656646728516</c:v>
                </c:pt>
                <c:pt idx="4398">
                  <c:v>16.136204847570099</c:v>
                </c:pt>
                <c:pt idx="4399">
                  <c:v>15.098446846008301</c:v>
                </c:pt>
                <c:pt idx="4400">
                  <c:v>15.0989065170288</c:v>
                </c:pt>
                <c:pt idx="4401">
                  <c:v>14.8354587554931</c:v>
                </c:pt>
                <c:pt idx="4402">
                  <c:v>15.0942630767822</c:v>
                </c:pt>
                <c:pt idx="4403">
                  <c:v>15.1063346862793</c:v>
                </c:pt>
                <c:pt idx="4404">
                  <c:v>15.243325233459499</c:v>
                </c:pt>
                <c:pt idx="4405">
                  <c:v>15.1598052978515</c:v>
                </c:pt>
                <c:pt idx="4406">
                  <c:v>15.109810829162599</c:v>
                </c:pt>
                <c:pt idx="4407">
                  <c:v>15.0270080566406</c:v>
                </c:pt>
                <c:pt idx="4408">
                  <c:v>14.7254238128662</c:v>
                </c:pt>
                <c:pt idx="4409">
                  <c:v>14.899681091308601</c:v>
                </c:pt>
                <c:pt idx="4410">
                  <c:v>14.9377088546753</c:v>
                </c:pt>
                <c:pt idx="4411">
                  <c:v>14.849383354186999</c:v>
                </c:pt>
                <c:pt idx="4412">
                  <c:v>14.7053823471069</c:v>
                </c:pt>
                <c:pt idx="4413">
                  <c:v>14.511136054992599</c:v>
                </c:pt>
                <c:pt idx="4414">
                  <c:v>14.3778686523437</c:v>
                </c:pt>
                <c:pt idx="4415">
                  <c:v>14.3154067993165</c:v>
                </c:pt>
                <c:pt idx="4416">
                  <c:v>15.174641428189901</c:v>
                </c:pt>
                <c:pt idx="4417">
                  <c:v>15.096676968285299</c:v>
                </c:pt>
                <c:pt idx="4418">
                  <c:v>15.0373189916332</c:v>
                </c:pt>
                <c:pt idx="4419">
                  <c:v>15.0065640436758</c:v>
                </c:pt>
                <c:pt idx="4420">
                  <c:v>14.7336049107251</c:v>
                </c:pt>
                <c:pt idx="4421">
                  <c:v>14.128963470459</c:v>
                </c:pt>
                <c:pt idx="4422">
                  <c:v>13.944573402404799</c:v>
                </c:pt>
                <c:pt idx="4423">
                  <c:v>13.8632774353028</c:v>
                </c:pt>
                <c:pt idx="4424">
                  <c:v>13.770550727844199</c:v>
                </c:pt>
                <c:pt idx="4425">
                  <c:v>14.4521433519191</c:v>
                </c:pt>
                <c:pt idx="4426">
                  <c:v>14.4571002881877</c:v>
                </c:pt>
                <c:pt idx="4427">
                  <c:v>14.357603531901599</c:v>
                </c:pt>
                <c:pt idx="4428">
                  <c:v>14.320718414381099</c:v>
                </c:pt>
                <c:pt idx="4429">
                  <c:v>14.269128088319601</c:v>
                </c:pt>
                <c:pt idx="4430">
                  <c:v>14.270235419280199</c:v>
                </c:pt>
                <c:pt idx="4431">
                  <c:v>14.236801670819901</c:v>
                </c:pt>
                <c:pt idx="4432">
                  <c:v>14.232140525591999</c:v>
                </c:pt>
                <c:pt idx="4433">
                  <c:v>13.909316550648301</c:v>
                </c:pt>
                <c:pt idx="4434">
                  <c:v>13.444165229797401</c:v>
                </c:pt>
                <c:pt idx="4435">
                  <c:v>13.420997619628899</c:v>
                </c:pt>
                <c:pt idx="4436">
                  <c:v>13.393980255270201</c:v>
                </c:pt>
                <c:pt idx="4437">
                  <c:v>13.4318138243286</c:v>
                </c:pt>
                <c:pt idx="4438">
                  <c:v>13.3909824047924</c:v>
                </c:pt>
                <c:pt idx="4439">
                  <c:v>13.570569992065501</c:v>
                </c:pt>
                <c:pt idx="4440">
                  <c:v>13.638545989990201</c:v>
                </c:pt>
                <c:pt idx="4441">
                  <c:v>13.5841875076294</c:v>
                </c:pt>
                <c:pt idx="4442">
                  <c:v>13.455542564392101</c:v>
                </c:pt>
                <c:pt idx="4443">
                  <c:v>13.3166046142578</c:v>
                </c:pt>
                <c:pt idx="4444">
                  <c:v>13.218441009521401</c:v>
                </c:pt>
                <c:pt idx="4445">
                  <c:v>13.1521644592285</c:v>
                </c:pt>
                <c:pt idx="4446">
                  <c:v>13.1261758804321</c:v>
                </c:pt>
                <c:pt idx="4447">
                  <c:v>13.1623487472534</c:v>
                </c:pt>
                <c:pt idx="4448">
                  <c:v>13.2103176116943</c:v>
                </c:pt>
                <c:pt idx="4449">
                  <c:v>13.178550720214901</c:v>
                </c:pt>
                <c:pt idx="4450">
                  <c:v>13.1355953216553</c:v>
                </c:pt>
                <c:pt idx="4451">
                  <c:v>13.2906084060669</c:v>
                </c:pt>
                <c:pt idx="4452">
                  <c:v>13.3590126037597</c:v>
                </c:pt>
                <c:pt idx="4453">
                  <c:v>13.488116264343301</c:v>
                </c:pt>
                <c:pt idx="4454">
                  <c:v>13.5446271896363</c:v>
                </c:pt>
                <c:pt idx="4455">
                  <c:v>13.4986362457275</c:v>
                </c:pt>
                <c:pt idx="4456">
                  <c:v>13.667140007019</c:v>
                </c:pt>
                <c:pt idx="4457">
                  <c:v>13.680521011352599</c:v>
                </c:pt>
                <c:pt idx="4458">
                  <c:v>13.672686576843301</c:v>
                </c:pt>
                <c:pt idx="4459">
                  <c:v>13.6580801010132</c:v>
                </c:pt>
                <c:pt idx="4460">
                  <c:v>13.5484313964844</c:v>
                </c:pt>
                <c:pt idx="4461">
                  <c:v>13.642468452453601</c:v>
                </c:pt>
                <c:pt idx="4462">
                  <c:v>13.658522605896</c:v>
                </c:pt>
                <c:pt idx="4463">
                  <c:v>13.6062717437744</c:v>
                </c:pt>
                <c:pt idx="4464">
                  <c:v>13.577155113220201</c:v>
                </c:pt>
                <c:pt idx="4465">
                  <c:v>13.6057586669922</c:v>
                </c:pt>
                <c:pt idx="4466">
                  <c:v>13.4667530059815</c:v>
                </c:pt>
                <c:pt idx="4467">
                  <c:v>13.470183372497599</c:v>
                </c:pt>
                <c:pt idx="4468">
                  <c:v>13.5225572586059</c:v>
                </c:pt>
                <c:pt idx="4469">
                  <c:v>13.543684005737299</c:v>
                </c:pt>
                <c:pt idx="4470">
                  <c:v>13.432624816894499</c:v>
                </c:pt>
                <c:pt idx="4471">
                  <c:v>13.220986366271999</c:v>
                </c:pt>
                <c:pt idx="4472">
                  <c:v>13.096458435058601</c:v>
                </c:pt>
                <c:pt idx="4473">
                  <c:v>13.234815597534199</c:v>
                </c:pt>
                <c:pt idx="4474">
                  <c:v>13.265699386596699</c:v>
                </c:pt>
                <c:pt idx="4475">
                  <c:v>13.420228958129901</c:v>
                </c:pt>
                <c:pt idx="4476">
                  <c:v>13.454942703247101</c:v>
                </c:pt>
                <c:pt idx="4477">
                  <c:v>13.319688796997101</c:v>
                </c:pt>
                <c:pt idx="4478">
                  <c:v>13.224107742309601</c:v>
                </c:pt>
                <c:pt idx="4479">
                  <c:v>13.3618221282959</c:v>
                </c:pt>
                <c:pt idx="4480">
                  <c:v>13.631091117858899</c:v>
                </c:pt>
                <c:pt idx="4481">
                  <c:v>13.855298995971699</c:v>
                </c:pt>
                <c:pt idx="4482">
                  <c:v>13.7839555740356</c:v>
                </c:pt>
                <c:pt idx="4483">
                  <c:v>13.7744388580322</c:v>
                </c:pt>
                <c:pt idx="4484">
                  <c:v>13.955487251281699</c:v>
                </c:pt>
                <c:pt idx="4485">
                  <c:v>14.053703308105501</c:v>
                </c:pt>
                <c:pt idx="4486">
                  <c:v>14.3250122070313</c:v>
                </c:pt>
                <c:pt idx="4487">
                  <c:v>14.542039871215801</c:v>
                </c:pt>
                <c:pt idx="4488">
                  <c:v>14.7373819351197</c:v>
                </c:pt>
                <c:pt idx="4489">
                  <c:v>14.638085365295399</c:v>
                </c:pt>
                <c:pt idx="4490">
                  <c:v>14.7776327133179</c:v>
                </c:pt>
                <c:pt idx="4491">
                  <c:v>14.6420613663101</c:v>
                </c:pt>
                <c:pt idx="4492">
                  <c:v>14.5486808719444</c:v>
                </c:pt>
                <c:pt idx="4493">
                  <c:v>14.481801918888101</c:v>
                </c:pt>
                <c:pt idx="4494">
                  <c:v>14.3464019426823</c:v>
                </c:pt>
                <c:pt idx="4495">
                  <c:v>14.026332890091</c:v>
                </c:pt>
                <c:pt idx="4496">
                  <c:v>13.859901196746801</c:v>
                </c:pt>
                <c:pt idx="4497">
                  <c:v>14.229077618548301</c:v>
                </c:pt>
                <c:pt idx="4498">
                  <c:v>14.632112063094601</c:v>
                </c:pt>
                <c:pt idx="4499">
                  <c:v>14.6873673585189</c:v>
                </c:pt>
                <c:pt idx="4500">
                  <c:v>15.238517472344199</c:v>
                </c:pt>
                <c:pt idx="4501">
                  <c:v>14.579197853955501</c:v>
                </c:pt>
                <c:pt idx="4502">
                  <c:v>14.5884766895709</c:v>
                </c:pt>
                <c:pt idx="4503">
                  <c:v>14.6139681031548</c:v>
                </c:pt>
                <c:pt idx="4504">
                  <c:v>14.6873342660255</c:v>
                </c:pt>
                <c:pt idx="4505">
                  <c:v>15.0510377533734</c:v>
                </c:pt>
                <c:pt idx="4506">
                  <c:v>15.1573677364013</c:v>
                </c:pt>
                <c:pt idx="4507">
                  <c:v>15.0599606668628</c:v>
                </c:pt>
                <c:pt idx="4508">
                  <c:v>14.917173324944301</c:v>
                </c:pt>
                <c:pt idx="4509">
                  <c:v>15.246966957982901</c:v>
                </c:pt>
                <c:pt idx="4510">
                  <c:v>15.2377542306434</c:v>
                </c:pt>
                <c:pt idx="4511">
                  <c:v>15.606728148225301</c:v>
                </c:pt>
                <c:pt idx="4512">
                  <c:v>15.340728254418</c:v>
                </c:pt>
                <c:pt idx="4513">
                  <c:v>15.5081422556378</c:v>
                </c:pt>
                <c:pt idx="4514">
                  <c:v>15.748997518446799</c:v>
                </c:pt>
                <c:pt idx="4515">
                  <c:v>15.5819718662851</c:v>
                </c:pt>
                <c:pt idx="4516">
                  <c:v>15.3973581433899</c:v>
                </c:pt>
                <c:pt idx="4517">
                  <c:v>15.163523551571901</c:v>
                </c:pt>
                <c:pt idx="4518">
                  <c:v>15.2036121940063</c:v>
                </c:pt>
                <c:pt idx="4519">
                  <c:v>16.487028792975401</c:v>
                </c:pt>
                <c:pt idx="4520">
                  <c:v>16.604190452683699</c:v>
                </c:pt>
                <c:pt idx="4521">
                  <c:v>16.921836894012799</c:v>
                </c:pt>
                <c:pt idx="4522">
                  <c:v>17.412196295165799</c:v>
                </c:pt>
                <c:pt idx="4523">
                  <c:v>16.6274541270462</c:v>
                </c:pt>
                <c:pt idx="4524">
                  <c:v>16.7953969589304</c:v>
                </c:pt>
                <c:pt idx="4525">
                  <c:v>16.988723718873999</c:v>
                </c:pt>
                <c:pt idx="4526">
                  <c:v>17.827997309183601</c:v>
                </c:pt>
                <c:pt idx="4527">
                  <c:v>17.751918797196399</c:v>
                </c:pt>
                <c:pt idx="4528">
                  <c:v>18.653001672137101</c:v>
                </c:pt>
                <c:pt idx="4529">
                  <c:v>18.5702142314661</c:v>
                </c:pt>
                <c:pt idx="4530">
                  <c:v>17.985061594502699</c:v>
                </c:pt>
                <c:pt idx="4531">
                  <c:v>17.931866053531198</c:v>
                </c:pt>
                <c:pt idx="4532">
                  <c:v>18.133047683808599</c:v>
                </c:pt>
                <c:pt idx="4533">
                  <c:v>18.025423168674099</c:v>
                </c:pt>
                <c:pt idx="4534">
                  <c:v>18.078353452647601</c:v>
                </c:pt>
                <c:pt idx="4535">
                  <c:v>17.798528920132</c:v>
                </c:pt>
                <c:pt idx="4536">
                  <c:v>17.968762056887002</c:v>
                </c:pt>
                <c:pt idx="4537">
                  <c:v>18.129609350913</c:v>
                </c:pt>
                <c:pt idx="4538">
                  <c:v>18.558259149691299</c:v>
                </c:pt>
                <c:pt idx="4539">
                  <c:v>18.038902125152902</c:v>
                </c:pt>
                <c:pt idx="4540">
                  <c:v>17.951695934117499</c:v>
                </c:pt>
                <c:pt idx="4541">
                  <c:v>17.957860494658199</c:v>
                </c:pt>
                <c:pt idx="4542">
                  <c:v>17.969919383215601</c:v>
                </c:pt>
                <c:pt idx="4543">
                  <c:v>18.061518853118599</c:v>
                </c:pt>
                <c:pt idx="4544">
                  <c:v>18.008602749054901</c:v>
                </c:pt>
                <c:pt idx="4545">
                  <c:v>18.713665288504899</c:v>
                </c:pt>
                <c:pt idx="4546">
                  <c:v>20.440405570910801</c:v>
                </c:pt>
                <c:pt idx="4547">
                  <c:v>19.8805044648118</c:v>
                </c:pt>
                <c:pt idx="4548">
                  <c:v>19.842394023916299</c:v>
                </c:pt>
                <c:pt idx="4549">
                  <c:v>19.636813209218399</c:v>
                </c:pt>
                <c:pt idx="4550">
                  <c:v>19.906762334467601</c:v>
                </c:pt>
                <c:pt idx="4551">
                  <c:v>21.228942440603898</c:v>
                </c:pt>
                <c:pt idx="4552">
                  <c:v>21.598709564095198</c:v>
                </c:pt>
                <c:pt idx="4553">
                  <c:v>21.808275018405599</c:v>
                </c:pt>
                <c:pt idx="4554">
                  <c:v>20.904074752265299</c:v>
                </c:pt>
                <c:pt idx="4555">
                  <c:v>21.031881103278899</c:v>
                </c:pt>
                <c:pt idx="4556">
                  <c:v>20.4607395014236</c:v>
                </c:pt>
                <c:pt idx="4557">
                  <c:v>20.412629085241999</c:v>
                </c:pt>
                <c:pt idx="4558">
                  <c:v>20.012544338022899</c:v>
                </c:pt>
                <c:pt idx="4559">
                  <c:v>19.979538354710701</c:v>
                </c:pt>
                <c:pt idx="4560">
                  <c:v>21.239295806427599</c:v>
                </c:pt>
                <c:pt idx="4561">
                  <c:v>21.437952680827301</c:v>
                </c:pt>
                <c:pt idx="4562">
                  <c:v>20.419174679735001</c:v>
                </c:pt>
                <c:pt idx="4563">
                  <c:v>21.910477306657899</c:v>
                </c:pt>
                <c:pt idx="4564">
                  <c:v>22.150272444738899</c:v>
                </c:pt>
                <c:pt idx="4565">
                  <c:v>23.653764689039001</c:v>
                </c:pt>
                <c:pt idx="4566">
                  <c:v>22.6553089665709</c:v>
                </c:pt>
                <c:pt idx="4567">
                  <c:v>22.052613651837</c:v>
                </c:pt>
                <c:pt idx="4568">
                  <c:v>23.522567117467201</c:v>
                </c:pt>
                <c:pt idx="4569">
                  <c:v>23.225775473158802</c:v>
                </c:pt>
                <c:pt idx="4570">
                  <c:v>23.615428336283699</c:v>
                </c:pt>
                <c:pt idx="4571">
                  <c:v>23.348540197210401</c:v>
                </c:pt>
                <c:pt idx="4572">
                  <c:v>22.462914814221602</c:v>
                </c:pt>
                <c:pt idx="4573">
                  <c:v>21.190806508336799</c:v>
                </c:pt>
                <c:pt idx="4574">
                  <c:v>22.084619916985101</c:v>
                </c:pt>
                <c:pt idx="4575">
                  <c:v>24.553498975682199</c:v>
                </c:pt>
                <c:pt idx="4576">
                  <c:v>29.180954721408</c:v>
                </c:pt>
                <c:pt idx="4577">
                  <c:v>25.9733121836734</c:v>
                </c:pt>
                <c:pt idx="4578">
                  <c:v>25.0370944364754</c:v>
                </c:pt>
                <c:pt idx="4579">
                  <c:v>24.656916687571702</c:v>
                </c:pt>
                <c:pt idx="4580">
                  <c:v>24.176849966258299</c:v>
                </c:pt>
                <c:pt idx="4581">
                  <c:v>24.453225911877901</c:v>
                </c:pt>
                <c:pt idx="4582">
                  <c:v>24.287262090352499</c:v>
                </c:pt>
                <c:pt idx="4583">
                  <c:v>46.072118642909402</c:v>
                </c:pt>
                <c:pt idx="4584">
                  <c:v>24.284136306928499</c:v>
                </c:pt>
                <c:pt idx="4585">
                  <c:v>24.335508867498699</c:v>
                </c:pt>
                <c:pt idx="4586">
                  <c:v>24.267863392809399</c:v>
                </c:pt>
                <c:pt idx="4587">
                  <c:v>24.2658319892872</c:v>
                </c:pt>
                <c:pt idx="4588">
                  <c:v>24.202103182496401</c:v>
                </c:pt>
                <c:pt idx="4589">
                  <c:v>24.1712440506703</c:v>
                </c:pt>
                <c:pt idx="4590">
                  <c:v>24.1344279225784</c:v>
                </c:pt>
                <c:pt idx="4591">
                  <c:v>24.0220311200193</c:v>
                </c:pt>
                <c:pt idx="4592">
                  <c:v>23.975079678339299</c:v>
                </c:pt>
                <c:pt idx="4593">
                  <c:v>24.257491169366901</c:v>
                </c:pt>
                <c:pt idx="4594">
                  <c:v>24.596266454702899</c:v>
                </c:pt>
                <c:pt idx="4595">
                  <c:v>24.275705888499999</c:v>
                </c:pt>
                <c:pt idx="4596">
                  <c:v>24.455436947379699</c:v>
                </c:pt>
                <c:pt idx="4597">
                  <c:v>23.076821726009499</c:v>
                </c:pt>
                <c:pt idx="4598">
                  <c:v>23.097094248103801</c:v>
                </c:pt>
                <c:pt idx="4599">
                  <c:v>23.4223557212099</c:v>
                </c:pt>
                <c:pt idx="4600">
                  <c:v>23.3022694967283</c:v>
                </c:pt>
                <c:pt idx="4601">
                  <c:v>23.111906371190301</c:v>
                </c:pt>
                <c:pt idx="4602">
                  <c:v>22.3858603368401</c:v>
                </c:pt>
                <c:pt idx="4603">
                  <c:v>22.370189624131701</c:v>
                </c:pt>
                <c:pt idx="4604">
                  <c:v>22.251886730485701</c:v>
                </c:pt>
                <c:pt idx="4605">
                  <c:v>21.442873352441001</c:v>
                </c:pt>
                <c:pt idx="4606">
                  <c:v>20.921527679500699</c:v>
                </c:pt>
                <c:pt idx="4607">
                  <c:v>21.590431182014999</c:v>
                </c:pt>
                <c:pt idx="4608">
                  <c:v>22.007697983422101</c:v>
                </c:pt>
                <c:pt idx="4609">
                  <c:v>21.0660196492281</c:v>
                </c:pt>
                <c:pt idx="4610">
                  <c:v>21.0494171974835</c:v>
                </c:pt>
                <c:pt idx="4611">
                  <c:v>21.5272656123798</c:v>
                </c:pt>
                <c:pt idx="4612">
                  <c:v>21.277368383198699</c:v>
                </c:pt>
                <c:pt idx="4613">
                  <c:v>20.7667741504359</c:v>
                </c:pt>
                <c:pt idx="4614">
                  <c:v>20.115152721574699</c:v>
                </c:pt>
                <c:pt idx="4615">
                  <c:v>19.9727862878884</c:v>
                </c:pt>
                <c:pt idx="4616">
                  <c:v>20.8047986640271</c:v>
                </c:pt>
                <c:pt idx="4617">
                  <c:v>20.315987531454802</c:v>
                </c:pt>
                <c:pt idx="4618">
                  <c:v>20.943405228283599</c:v>
                </c:pt>
                <c:pt idx="4619">
                  <c:v>20.607352031588</c:v>
                </c:pt>
                <c:pt idx="4620">
                  <c:v>20.2080352033575</c:v>
                </c:pt>
                <c:pt idx="4621">
                  <c:v>20.313378201389099</c:v>
                </c:pt>
                <c:pt idx="4622">
                  <c:v>20.699743736375201</c:v>
                </c:pt>
                <c:pt idx="4623">
                  <c:v>20.588343420281699</c:v>
                </c:pt>
                <c:pt idx="4624">
                  <c:v>20.164735726916401</c:v>
                </c:pt>
                <c:pt idx="4625">
                  <c:v>20.3831763996522</c:v>
                </c:pt>
                <c:pt idx="4626">
                  <c:v>20.185936849976599</c:v>
                </c:pt>
                <c:pt idx="4627">
                  <c:v>20.120029671171299</c:v>
                </c:pt>
                <c:pt idx="4628">
                  <c:v>19.891598435943699</c:v>
                </c:pt>
                <c:pt idx="4629">
                  <c:v>20.080880714476798</c:v>
                </c:pt>
                <c:pt idx="4630">
                  <c:v>20.0213863557872</c:v>
                </c:pt>
                <c:pt idx="4631">
                  <c:v>20.110692937516799</c:v>
                </c:pt>
                <c:pt idx="4632">
                  <c:v>22.251025634213601</c:v>
                </c:pt>
                <c:pt idx="4633">
                  <c:v>22.598412627742601</c:v>
                </c:pt>
                <c:pt idx="4634">
                  <c:v>23.814791022176198</c:v>
                </c:pt>
                <c:pt idx="4635">
                  <c:v>24.201696283833201</c:v>
                </c:pt>
                <c:pt idx="4636">
                  <c:v>24.196833523186498</c:v>
                </c:pt>
                <c:pt idx="4637">
                  <c:v>24.117508887922099</c:v>
                </c:pt>
                <c:pt idx="4638">
                  <c:v>24.101340617291701</c:v>
                </c:pt>
                <c:pt idx="4639">
                  <c:v>24.026024540925999</c:v>
                </c:pt>
                <c:pt idx="4640">
                  <c:v>23.831338416587901</c:v>
                </c:pt>
                <c:pt idx="4641">
                  <c:v>23.428552236706601</c:v>
                </c:pt>
                <c:pt idx="4642">
                  <c:v>22.7085821170784</c:v>
                </c:pt>
                <c:pt idx="4643">
                  <c:v>22.333467619762501</c:v>
                </c:pt>
                <c:pt idx="4644">
                  <c:v>21.412999332530301</c:v>
                </c:pt>
                <c:pt idx="4645">
                  <c:v>21.2774615446464</c:v>
                </c:pt>
                <c:pt idx="4646">
                  <c:v>21.4421553012921</c:v>
                </c:pt>
                <c:pt idx="4647">
                  <c:v>21.187791651801898</c:v>
                </c:pt>
                <c:pt idx="4648">
                  <c:v>21.172305360073999</c:v>
                </c:pt>
                <c:pt idx="4649">
                  <c:v>20.505438517525601</c:v>
                </c:pt>
                <c:pt idx="4650">
                  <c:v>19.963559703795902</c:v>
                </c:pt>
                <c:pt idx="4651">
                  <c:v>19.725928588831</c:v>
                </c:pt>
                <c:pt idx="4652">
                  <c:v>19.1378453882052</c:v>
                </c:pt>
                <c:pt idx="4653">
                  <c:v>18.997380029282098</c:v>
                </c:pt>
                <c:pt idx="4654">
                  <c:v>18.640232646418099</c:v>
                </c:pt>
                <c:pt idx="4655">
                  <c:v>19.551925963905699</c:v>
                </c:pt>
                <c:pt idx="4656">
                  <c:v>19.581717387443099</c:v>
                </c:pt>
                <c:pt idx="4657">
                  <c:v>19.5619016772166</c:v>
                </c:pt>
                <c:pt idx="4658">
                  <c:v>19.922315909559899</c:v>
                </c:pt>
                <c:pt idx="4659">
                  <c:v>19.933239956884499</c:v>
                </c:pt>
                <c:pt idx="4660">
                  <c:v>19.708598986755199</c:v>
                </c:pt>
                <c:pt idx="4661">
                  <c:v>19.5814838206404</c:v>
                </c:pt>
                <c:pt idx="4662">
                  <c:v>19.187307494429</c:v>
                </c:pt>
                <c:pt idx="4663">
                  <c:v>18.757064161280798</c:v>
                </c:pt>
                <c:pt idx="4664">
                  <c:v>18.695996768853199</c:v>
                </c:pt>
                <c:pt idx="4665">
                  <c:v>18.6550604464435</c:v>
                </c:pt>
                <c:pt idx="4666">
                  <c:v>18.230290086436501</c:v>
                </c:pt>
                <c:pt idx="4667">
                  <c:v>18.251468022124602</c:v>
                </c:pt>
                <c:pt idx="4668">
                  <c:v>18.1772484636016</c:v>
                </c:pt>
                <c:pt idx="4669">
                  <c:v>18.320856877988799</c:v>
                </c:pt>
                <c:pt idx="4670">
                  <c:v>18.3765254377278</c:v>
                </c:pt>
                <c:pt idx="4671">
                  <c:v>18.313336440503502</c:v>
                </c:pt>
                <c:pt idx="4672">
                  <c:v>18.319785041985401</c:v>
                </c:pt>
                <c:pt idx="4673">
                  <c:v>17.617864694687899</c:v>
                </c:pt>
                <c:pt idx="4674">
                  <c:v>17.5451255455148</c:v>
                </c:pt>
                <c:pt idx="4675">
                  <c:v>17.831417452849799</c:v>
                </c:pt>
                <c:pt idx="4676">
                  <c:v>17.8089607405722</c:v>
                </c:pt>
                <c:pt idx="4677">
                  <c:v>17.4183822491065</c:v>
                </c:pt>
                <c:pt idx="4678">
                  <c:v>17.555627904015999</c:v>
                </c:pt>
                <c:pt idx="4679">
                  <c:v>17.189444846798299</c:v>
                </c:pt>
                <c:pt idx="4680">
                  <c:v>17.2961867895804</c:v>
                </c:pt>
                <c:pt idx="4681">
                  <c:v>16.1646862989958</c:v>
                </c:pt>
                <c:pt idx="4682">
                  <c:v>15.8296756744385</c:v>
                </c:pt>
                <c:pt idx="4683">
                  <c:v>15.6330404281616</c:v>
                </c:pt>
                <c:pt idx="4684">
                  <c:v>15.619671352397299</c:v>
                </c:pt>
                <c:pt idx="4685">
                  <c:v>15.217001058033899</c:v>
                </c:pt>
                <c:pt idx="4686">
                  <c:v>15.599047768421199</c:v>
                </c:pt>
                <c:pt idx="4687">
                  <c:v>15.8839985852615</c:v>
                </c:pt>
                <c:pt idx="4688">
                  <c:v>16.204334768466801</c:v>
                </c:pt>
                <c:pt idx="4689">
                  <c:v>16.418427958339102</c:v>
                </c:pt>
                <c:pt idx="4690">
                  <c:v>16.387278919528601</c:v>
                </c:pt>
                <c:pt idx="4691">
                  <c:v>16.4880285933327</c:v>
                </c:pt>
                <c:pt idx="4692">
                  <c:v>16.665126657245601</c:v>
                </c:pt>
                <c:pt idx="4693">
                  <c:v>16.809091538303399</c:v>
                </c:pt>
                <c:pt idx="4694">
                  <c:v>16.846930482768901</c:v>
                </c:pt>
                <c:pt idx="4695">
                  <c:v>17.0469929491064</c:v>
                </c:pt>
                <c:pt idx="4696">
                  <c:v>15.405190467834499</c:v>
                </c:pt>
                <c:pt idx="4697">
                  <c:v>16.754528102333399</c:v>
                </c:pt>
                <c:pt idx="4698">
                  <c:v>16.4962600227013</c:v>
                </c:pt>
                <c:pt idx="4699">
                  <c:v>16.5862980105729</c:v>
                </c:pt>
                <c:pt idx="4700">
                  <c:v>16.710260905309401</c:v>
                </c:pt>
                <c:pt idx="4701">
                  <c:v>16.7807225277848</c:v>
                </c:pt>
                <c:pt idx="4702">
                  <c:v>16.776415700112999</c:v>
                </c:pt>
                <c:pt idx="4703">
                  <c:v>14.7460432052612</c:v>
                </c:pt>
                <c:pt idx="4704">
                  <c:v>16.295651535839699</c:v>
                </c:pt>
                <c:pt idx="4705">
                  <c:v>14.5737746049463</c:v>
                </c:pt>
                <c:pt idx="4706">
                  <c:v>16.1000039322935</c:v>
                </c:pt>
                <c:pt idx="4707">
                  <c:v>15.7177382145848</c:v>
                </c:pt>
                <c:pt idx="4708">
                  <c:v>15.5738905487189</c:v>
                </c:pt>
                <c:pt idx="4709">
                  <c:v>15.175414402700699</c:v>
                </c:pt>
                <c:pt idx="4710">
                  <c:v>15.2310467266801</c:v>
                </c:pt>
                <c:pt idx="4711">
                  <c:v>15.313899144370801</c:v>
                </c:pt>
                <c:pt idx="4712">
                  <c:v>15.092277228385701</c:v>
                </c:pt>
                <c:pt idx="4713">
                  <c:v>15.0270078686035</c:v>
                </c:pt>
                <c:pt idx="4714">
                  <c:v>15.0302320011501</c:v>
                </c:pt>
                <c:pt idx="4715">
                  <c:v>15.1148371046795</c:v>
                </c:pt>
                <c:pt idx="4716">
                  <c:v>15.2252597909059</c:v>
                </c:pt>
                <c:pt idx="4717">
                  <c:v>15.180464882645101</c:v>
                </c:pt>
                <c:pt idx="4718">
                  <c:v>15.046438856820799</c:v>
                </c:pt>
                <c:pt idx="4719">
                  <c:v>15.3230961472568</c:v>
                </c:pt>
                <c:pt idx="4720">
                  <c:v>15.2907507863662</c:v>
                </c:pt>
                <c:pt idx="4721">
                  <c:v>15.065231305474001</c:v>
                </c:pt>
                <c:pt idx="4722">
                  <c:v>14.980323355982801</c:v>
                </c:pt>
                <c:pt idx="4723">
                  <c:v>14.979255931531799</c:v>
                </c:pt>
                <c:pt idx="4724">
                  <c:v>14.876714780790801</c:v>
                </c:pt>
                <c:pt idx="4725">
                  <c:v>14.7327472654873</c:v>
                </c:pt>
                <c:pt idx="4726">
                  <c:v>14.637413889020699</c:v>
                </c:pt>
                <c:pt idx="4727">
                  <c:v>14.5938928986793</c:v>
                </c:pt>
                <c:pt idx="4728">
                  <c:v>14.8626542323709</c:v>
                </c:pt>
                <c:pt idx="4729">
                  <c:v>14.9056713190748</c:v>
                </c:pt>
                <c:pt idx="4730">
                  <c:v>14.826569898808</c:v>
                </c:pt>
                <c:pt idx="4731">
                  <c:v>14.698077208148099</c:v>
                </c:pt>
                <c:pt idx="4732">
                  <c:v>14.620497402492401</c:v>
                </c:pt>
                <c:pt idx="4733">
                  <c:v>14.6096954662314</c:v>
                </c:pt>
                <c:pt idx="4734">
                  <c:v>14.6607521369198</c:v>
                </c:pt>
                <c:pt idx="4735">
                  <c:v>14.7175214815133</c:v>
                </c:pt>
                <c:pt idx="4736">
                  <c:v>14.836764038876099</c:v>
                </c:pt>
                <c:pt idx="4737">
                  <c:v>14.837184835307299</c:v>
                </c:pt>
                <c:pt idx="4738">
                  <c:v>14.777487561480701</c:v>
                </c:pt>
                <c:pt idx="4739">
                  <c:v>14.7384228868373</c:v>
                </c:pt>
                <c:pt idx="4740">
                  <c:v>15.623885528928399</c:v>
                </c:pt>
                <c:pt idx="4741">
                  <c:v>15.787577392816599</c:v>
                </c:pt>
                <c:pt idx="4742">
                  <c:v>15.6102555591604</c:v>
                </c:pt>
                <c:pt idx="4743">
                  <c:v>15.3852863857055</c:v>
                </c:pt>
                <c:pt idx="4744">
                  <c:v>15.2543364524831</c:v>
                </c:pt>
                <c:pt idx="4745">
                  <c:v>15.3510318655156</c:v>
                </c:pt>
                <c:pt idx="4746">
                  <c:v>14.9625840894928</c:v>
                </c:pt>
                <c:pt idx="4747">
                  <c:v>14.9997521276951</c:v>
                </c:pt>
                <c:pt idx="4748">
                  <c:v>14.9086905541125</c:v>
                </c:pt>
                <c:pt idx="4749">
                  <c:v>15.2892582153329</c:v>
                </c:pt>
                <c:pt idx="4750">
                  <c:v>15.3510283012776</c:v>
                </c:pt>
                <c:pt idx="4751">
                  <c:v>15.4820230597792</c:v>
                </c:pt>
                <c:pt idx="4752">
                  <c:v>15.566678606226199</c:v>
                </c:pt>
                <c:pt idx="4753">
                  <c:v>15.7915094858683</c:v>
                </c:pt>
                <c:pt idx="4754">
                  <c:v>15.842336700764299</c:v>
                </c:pt>
                <c:pt idx="4755">
                  <c:v>15.9910640407558</c:v>
                </c:pt>
                <c:pt idx="4756">
                  <c:v>16.053073231202202</c:v>
                </c:pt>
                <c:pt idx="4757">
                  <c:v>16.1275110554744</c:v>
                </c:pt>
                <c:pt idx="4758">
                  <c:v>16.048570990553699</c:v>
                </c:pt>
                <c:pt idx="4759">
                  <c:v>15.8995356926038</c:v>
                </c:pt>
                <c:pt idx="4760">
                  <c:v>15.9199349505994</c:v>
                </c:pt>
                <c:pt idx="4761">
                  <c:v>16.0238998909218</c:v>
                </c:pt>
                <c:pt idx="4762">
                  <c:v>15.992659279248199</c:v>
                </c:pt>
                <c:pt idx="4763">
                  <c:v>15.9131372157104</c:v>
                </c:pt>
                <c:pt idx="4764">
                  <c:v>16.2090237341102</c:v>
                </c:pt>
                <c:pt idx="4765">
                  <c:v>16.162253645781199</c:v>
                </c:pt>
                <c:pt idx="4766">
                  <c:v>15.9939575711514</c:v>
                </c:pt>
                <c:pt idx="4767">
                  <c:v>15.9712941134916</c:v>
                </c:pt>
                <c:pt idx="4768">
                  <c:v>16.050206466562599</c:v>
                </c:pt>
                <c:pt idx="4769">
                  <c:v>16.145146784500898</c:v>
                </c:pt>
                <c:pt idx="4770">
                  <c:v>16.220765094340098</c:v>
                </c:pt>
                <c:pt idx="4771">
                  <c:v>16.433765153216299</c:v>
                </c:pt>
                <c:pt idx="4772">
                  <c:v>16.5163302393332</c:v>
                </c:pt>
                <c:pt idx="4773">
                  <c:v>16.7253651381757</c:v>
                </c:pt>
                <c:pt idx="4774">
                  <c:v>16.865110416982301</c:v>
                </c:pt>
                <c:pt idx="4775">
                  <c:v>16.9861441245558</c:v>
                </c:pt>
                <c:pt idx="4776">
                  <c:v>17.280877352385598</c:v>
                </c:pt>
                <c:pt idx="4777">
                  <c:v>17.543031939572401</c:v>
                </c:pt>
                <c:pt idx="4778">
                  <c:v>17.801284117736699</c:v>
                </c:pt>
                <c:pt idx="4779">
                  <c:v>17.813299401540299</c:v>
                </c:pt>
                <c:pt idx="4780">
                  <c:v>17.826190632713899</c:v>
                </c:pt>
                <c:pt idx="4781">
                  <c:v>18.36431921682</c:v>
                </c:pt>
                <c:pt idx="4782">
                  <c:v>18.176729035143101</c:v>
                </c:pt>
                <c:pt idx="4783">
                  <c:v>18.002494833551101</c:v>
                </c:pt>
                <c:pt idx="4784">
                  <c:v>18.4209631008952</c:v>
                </c:pt>
                <c:pt idx="4785">
                  <c:v>19.1508317104858</c:v>
                </c:pt>
                <c:pt idx="4786">
                  <c:v>18.754794747289498</c:v>
                </c:pt>
                <c:pt idx="4787">
                  <c:v>18.817035366402099</c:v>
                </c:pt>
                <c:pt idx="4788">
                  <c:v>19.193554388260001</c:v>
                </c:pt>
                <c:pt idx="4789">
                  <c:v>19.486294284004</c:v>
                </c:pt>
                <c:pt idx="4790">
                  <c:v>19.4943081574683</c:v>
                </c:pt>
                <c:pt idx="4791">
                  <c:v>19.667445217602001</c:v>
                </c:pt>
                <c:pt idx="4792">
                  <c:v>20.094085971314701</c:v>
                </c:pt>
                <c:pt idx="4793">
                  <c:v>20.127407091916599</c:v>
                </c:pt>
                <c:pt idx="4794">
                  <c:v>21.447305067722301</c:v>
                </c:pt>
                <c:pt idx="4795">
                  <c:v>20.908399389987601</c:v>
                </c:pt>
                <c:pt idx="4796">
                  <c:v>20.500930388543299</c:v>
                </c:pt>
                <c:pt idx="4797">
                  <c:v>20.345032563095099</c:v>
                </c:pt>
                <c:pt idx="4798">
                  <c:v>20.361251887365999</c:v>
                </c:pt>
                <c:pt idx="4799">
                  <c:v>20.899793040411598</c:v>
                </c:pt>
                <c:pt idx="4800">
                  <c:v>21.279532506707099</c:v>
                </c:pt>
                <c:pt idx="4801">
                  <c:v>22.3921062584438</c:v>
                </c:pt>
                <c:pt idx="4802">
                  <c:v>22.286950686544099</c:v>
                </c:pt>
                <c:pt idx="4803">
                  <c:v>22.838480303867101</c:v>
                </c:pt>
                <c:pt idx="4804">
                  <c:v>22.839499627699499</c:v>
                </c:pt>
                <c:pt idx="4805">
                  <c:v>22.801249589972699</c:v>
                </c:pt>
                <c:pt idx="4806">
                  <c:v>22.9656690776315</c:v>
                </c:pt>
                <c:pt idx="4807">
                  <c:v>23.664073011421099</c:v>
                </c:pt>
                <c:pt idx="4808">
                  <c:v>21.492437878399599</c:v>
                </c:pt>
                <c:pt idx="4809">
                  <c:v>21.359744060109499</c:v>
                </c:pt>
                <c:pt idx="4810">
                  <c:v>21.581731744453201</c:v>
                </c:pt>
                <c:pt idx="4811">
                  <c:v>21.813887527252302</c:v>
                </c:pt>
                <c:pt idx="4812">
                  <c:v>21.6921863236885</c:v>
                </c:pt>
                <c:pt idx="4813">
                  <c:v>22.165345825729698</c:v>
                </c:pt>
                <c:pt idx="4814">
                  <c:v>23.286232774578998</c:v>
                </c:pt>
                <c:pt idx="4815">
                  <c:v>23.576817595946999</c:v>
                </c:pt>
                <c:pt idx="4816">
                  <c:v>22.845771489424799</c:v>
                </c:pt>
                <c:pt idx="4817">
                  <c:v>23.7112515242912</c:v>
                </c:pt>
                <c:pt idx="4818">
                  <c:v>23.747921059588101</c:v>
                </c:pt>
                <c:pt idx="4819">
                  <c:v>110.22728533195099</c:v>
                </c:pt>
                <c:pt idx="4820">
                  <c:v>112.29421136806801</c:v>
                </c:pt>
                <c:pt idx="4821">
                  <c:v>32.141856154548996</c:v>
                </c:pt>
                <c:pt idx="4822">
                  <c:v>112.36212187794099</c:v>
                </c:pt>
                <c:pt idx="4823">
                  <c:v>112.012716487297</c:v>
                </c:pt>
                <c:pt idx="4824">
                  <c:v>29.098793405012099</c:v>
                </c:pt>
                <c:pt idx="4825">
                  <c:v>113.762821224973</c:v>
                </c:pt>
                <c:pt idx="4826">
                  <c:v>112.860864603049</c:v>
                </c:pt>
                <c:pt idx="4827">
                  <c:v>111.78731696874701</c:v>
                </c:pt>
                <c:pt idx="4828">
                  <c:v>113.359150500558</c:v>
                </c:pt>
                <c:pt idx="4829">
                  <c:v>114.338052317924</c:v>
                </c:pt>
                <c:pt idx="4830">
                  <c:v>114.329685461184</c:v>
                </c:pt>
                <c:pt idx="4831">
                  <c:v>115.79707748608</c:v>
                </c:pt>
                <c:pt idx="4832">
                  <c:v>116.57335406455501</c:v>
                </c:pt>
                <c:pt idx="4833">
                  <c:v>486.19928268272901</c:v>
                </c:pt>
                <c:pt idx="4834">
                  <c:v>487.49859202584599</c:v>
                </c:pt>
                <c:pt idx="4835">
                  <c:v>137.67564103424201</c:v>
                </c:pt>
                <c:pt idx="4836">
                  <c:v>194.33643074653401</c:v>
                </c:pt>
                <c:pt idx="4837">
                  <c:v>185.008001460738</c:v>
                </c:pt>
                <c:pt idx="4838">
                  <c:v>190.99417228618699</c:v>
                </c:pt>
                <c:pt idx="4839">
                  <c:v>194.52390667790399</c:v>
                </c:pt>
                <c:pt idx="4840">
                  <c:v>142.90016799672799</c:v>
                </c:pt>
                <c:pt idx="4841">
                  <c:v>193.117972277018</c:v>
                </c:pt>
                <c:pt idx="4842">
                  <c:v>196.324919651041</c:v>
                </c:pt>
                <c:pt idx="4843">
                  <c:v>252.43807051853599</c:v>
                </c:pt>
                <c:pt idx="4844">
                  <c:v>146.43907926337801</c:v>
                </c:pt>
                <c:pt idx="4845">
                  <c:v>146.635191701043</c:v>
                </c:pt>
                <c:pt idx="4846">
                  <c:v>229.545495169844</c:v>
                </c:pt>
                <c:pt idx="4847">
                  <c:v>437.56661808653502</c:v>
                </c:pt>
                <c:pt idx="4848">
                  <c:v>1173.73649563859</c:v>
                </c:pt>
                <c:pt idx="4849">
                  <c:v>441.96398236435499</c:v>
                </c:pt>
                <c:pt idx="4850">
                  <c:v>399.09116581633401</c:v>
                </c:pt>
                <c:pt idx="4851">
                  <c:v>398.732139882968</c:v>
                </c:pt>
                <c:pt idx="4852">
                  <c:v>399.59590264493301</c:v>
                </c:pt>
                <c:pt idx="4853">
                  <c:v>576.63826149065505</c:v>
                </c:pt>
                <c:pt idx="4854">
                  <c:v>577.28910252395997</c:v>
                </c:pt>
                <c:pt idx="4855">
                  <c:v>658.32909762874704</c:v>
                </c:pt>
                <c:pt idx="4856">
                  <c:v>657.54169753096198</c:v>
                </c:pt>
                <c:pt idx="4857">
                  <c:v>653.90043779841403</c:v>
                </c:pt>
                <c:pt idx="4858">
                  <c:v>654.00805965696202</c:v>
                </c:pt>
                <c:pt idx="4859">
                  <c:v>655.24976774726304</c:v>
                </c:pt>
                <c:pt idx="4860">
                  <c:v>824.08236545750106</c:v>
                </c:pt>
                <c:pt idx="4861">
                  <c:v>838.18266359068605</c:v>
                </c:pt>
                <c:pt idx="4862">
                  <c:v>831.64592810205795</c:v>
                </c:pt>
                <c:pt idx="4863">
                  <c:v>845.476542408417</c:v>
                </c:pt>
                <c:pt idx="4864">
                  <c:v>845.42471947383206</c:v>
                </c:pt>
                <c:pt idx="4865">
                  <c:v>1047.05076403361</c:v>
                </c:pt>
                <c:pt idx="4866">
                  <c:v>1047.6851735017101</c:v>
                </c:pt>
                <c:pt idx="4867">
                  <c:v>1048.1031650100899</c:v>
                </c:pt>
                <c:pt idx="4868">
                  <c:v>1264.4810436310399</c:v>
                </c:pt>
                <c:pt idx="4869">
                  <c:v>1256.6477629385499</c:v>
                </c:pt>
                <c:pt idx="4870">
                  <c:v>1261.1618140697101</c:v>
                </c:pt>
                <c:pt idx="4871">
                  <c:v>1259.92148833286</c:v>
                </c:pt>
                <c:pt idx="4872">
                  <c:v>1323.7058775594401</c:v>
                </c:pt>
                <c:pt idx="4873">
                  <c:v>1259.5967291562999</c:v>
                </c:pt>
                <c:pt idx="4874">
                  <c:v>1264.0275169809299</c:v>
                </c:pt>
                <c:pt idx="4875">
                  <c:v>1499.2967403247801</c:v>
                </c:pt>
                <c:pt idx="4876">
                  <c:v>1373.87021776191</c:v>
                </c:pt>
                <c:pt idx="4877">
                  <c:v>1302.51568346675</c:v>
                </c:pt>
                <c:pt idx="4878">
                  <c:v>1263.49988896646</c:v>
                </c:pt>
                <c:pt idx="4879">
                  <c:v>1265.92914201956</c:v>
                </c:pt>
                <c:pt idx="4880">
                  <c:v>844.41380052914599</c:v>
                </c:pt>
                <c:pt idx="4881">
                  <c:v>721.50905172782996</c:v>
                </c:pt>
                <c:pt idx="4882">
                  <c:v>659.91001812359696</c:v>
                </c:pt>
                <c:pt idx="4883">
                  <c:v>842.70056423582298</c:v>
                </c:pt>
                <c:pt idx="4884">
                  <c:v>486.97343692018597</c:v>
                </c:pt>
                <c:pt idx="4885">
                  <c:v>484.06925251414998</c:v>
                </c:pt>
                <c:pt idx="4886">
                  <c:v>484.46573980958999</c:v>
                </c:pt>
                <c:pt idx="4887">
                  <c:v>482.80383705805701</c:v>
                </c:pt>
                <c:pt idx="4888">
                  <c:v>482.99330173098502</c:v>
                </c:pt>
                <c:pt idx="4889">
                  <c:v>480.75740880453702</c:v>
                </c:pt>
                <c:pt idx="4890">
                  <c:v>481.349978356397</c:v>
                </c:pt>
                <c:pt idx="4891">
                  <c:v>479.15185547384903</c:v>
                </c:pt>
                <c:pt idx="4892">
                  <c:v>453.13250160221702</c:v>
                </c:pt>
                <c:pt idx="4893">
                  <c:v>495.359298955734</c:v>
                </c:pt>
                <c:pt idx="4894">
                  <c:v>393.28271494674698</c:v>
                </c:pt>
                <c:pt idx="4895">
                  <c:v>327.81871569499498</c:v>
                </c:pt>
                <c:pt idx="4896">
                  <c:v>320.56256878649299</c:v>
                </c:pt>
                <c:pt idx="4897">
                  <c:v>318.16137829487201</c:v>
                </c:pt>
                <c:pt idx="4898">
                  <c:v>316.91902212889897</c:v>
                </c:pt>
                <c:pt idx="4899">
                  <c:v>316.71156753215899</c:v>
                </c:pt>
                <c:pt idx="4900">
                  <c:v>329.56890061344302</c:v>
                </c:pt>
                <c:pt idx="4901">
                  <c:v>316.822983069477</c:v>
                </c:pt>
                <c:pt idx="4902">
                  <c:v>315.48111519856201</c:v>
                </c:pt>
                <c:pt idx="4903">
                  <c:v>222.34065423416601</c:v>
                </c:pt>
                <c:pt idx="4904">
                  <c:v>255.077095133553</c:v>
                </c:pt>
                <c:pt idx="4905">
                  <c:v>220.5513796221</c:v>
                </c:pt>
                <c:pt idx="4906">
                  <c:v>148.82363974735901</c:v>
                </c:pt>
                <c:pt idx="4907">
                  <c:v>23.374072717112199</c:v>
                </c:pt>
                <c:pt idx="4908">
                  <c:v>102.840916057779</c:v>
                </c:pt>
                <c:pt idx="4909">
                  <c:v>103.337188526448</c:v>
                </c:pt>
                <c:pt idx="4910">
                  <c:v>23.851830733720998</c:v>
                </c:pt>
                <c:pt idx="4911">
                  <c:v>22.624269219448301</c:v>
                </c:pt>
                <c:pt idx="4912">
                  <c:v>23.269952416117999</c:v>
                </c:pt>
                <c:pt idx="4913">
                  <c:v>23.252032304261</c:v>
                </c:pt>
                <c:pt idx="4914">
                  <c:v>22.940162244382101</c:v>
                </c:pt>
                <c:pt idx="4915">
                  <c:v>23.230678068216701</c:v>
                </c:pt>
                <c:pt idx="4916">
                  <c:v>23.476619176969798</c:v>
                </c:pt>
                <c:pt idx="4917">
                  <c:v>23.3971864843252</c:v>
                </c:pt>
                <c:pt idx="4918">
                  <c:v>23.620909990610301</c:v>
                </c:pt>
                <c:pt idx="4919">
                  <c:v>23.875676923351101</c:v>
                </c:pt>
                <c:pt idx="4920">
                  <c:v>24.841351603433399</c:v>
                </c:pt>
                <c:pt idx="4921">
                  <c:v>24.782771813198401</c:v>
                </c:pt>
                <c:pt idx="4922">
                  <c:v>24.0796348695823</c:v>
                </c:pt>
                <c:pt idx="4923">
                  <c:v>23.6108164316189</c:v>
                </c:pt>
                <c:pt idx="4924">
                  <c:v>23.838897789060599</c:v>
                </c:pt>
                <c:pt idx="4925">
                  <c:v>24.0501788531998</c:v>
                </c:pt>
                <c:pt idx="4926">
                  <c:v>23.8876000227792</c:v>
                </c:pt>
                <c:pt idx="4927">
                  <c:v>21.862445881593001</c:v>
                </c:pt>
                <c:pt idx="4928">
                  <c:v>23.7578378445249</c:v>
                </c:pt>
                <c:pt idx="4929">
                  <c:v>167.09364478553701</c:v>
                </c:pt>
                <c:pt idx="4930">
                  <c:v>140.90063043012299</c:v>
                </c:pt>
                <c:pt idx="4931">
                  <c:v>22.396581969536602</c:v>
                </c:pt>
                <c:pt idx="4932">
                  <c:v>23.471935226479101</c:v>
                </c:pt>
                <c:pt idx="4933">
                  <c:v>22.494501571181399</c:v>
                </c:pt>
                <c:pt idx="4934">
                  <c:v>103.694551563576</c:v>
                </c:pt>
                <c:pt idx="4935">
                  <c:v>27.1080255192084</c:v>
                </c:pt>
                <c:pt idx="4936">
                  <c:v>22.602237633154999</c:v>
                </c:pt>
                <c:pt idx="4937">
                  <c:v>22.887861379223502</c:v>
                </c:pt>
                <c:pt idx="4938">
                  <c:v>22.2096905683362</c:v>
                </c:pt>
                <c:pt idx="4939">
                  <c:v>21.3840623076734</c:v>
                </c:pt>
                <c:pt idx="4940">
                  <c:v>20.886721820479298</c:v>
                </c:pt>
                <c:pt idx="4941">
                  <c:v>20.995276660390999</c:v>
                </c:pt>
                <c:pt idx="4942">
                  <c:v>21.1254953327226</c:v>
                </c:pt>
                <c:pt idx="4943">
                  <c:v>20.781581912180499</c:v>
                </c:pt>
                <c:pt idx="4944">
                  <c:v>21.0766966356842</c:v>
                </c:pt>
                <c:pt idx="4945">
                  <c:v>20.873972051911402</c:v>
                </c:pt>
                <c:pt idx="4946">
                  <c:v>20.957519475887199</c:v>
                </c:pt>
                <c:pt idx="4947">
                  <c:v>21.229498174222599</c:v>
                </c:pt>
                <c:pt idx="4948">
                  <c:v>21.552380497368802</c:v>
                </c:pt>
                <c:pt idx="4949">
                  <c:v>21.479199267631198</c:v>
                </c:pt>
                <c:pt idx="4950">
                  <c:v>22.1184860604744</c:v>
                </c:pt>
                <c:pt idx="4951">
                  <c:v>21.308720450823898</c:v>
                </c:pt>
                <c:pt idx="4952">
                  <c:v>20.974147487441002</c:v>
                </c:pt>
                <c:pt idx="4953">
                  <c:v>21.0857147795743</c:v>
                </c:pt>
                <c:pt idx="4954">
                  <c:v>20.940277947614199</c:v>
                </c:pt>
                <c:pt idx="4955">
                  <c:v>20.694049503274499</c:v>
                </c:pt>
                <c:pt idx="4956">
                  <c:v>20.5634961880987</c:v>
                </c:pt>
                <c:pt idx="4957">
                  <c:v>20.709261544905601</c:v>
                </c:pt>
                <c:pt idx="4958">
                  <c:v>20.365345492186002</c:v>
                </c:pt>
                <c:pt idx="4959">
                  <c:v>20.1503018086071</c:v>
                </c:pt>
                <c:pt idx="4960">
                  <c:v>20.402709837693799</c:v>
                </c:pt>
                <c:pt idx="4961">
                  <c:v>20.387364620734601</c:v>
                </c:pt>
                <c:pt idx="4962">
                  <c:v>20.2596358153016</c:v>
                </c:pt>
                <c:pt idx="4963">
                  <c:v>20.0281846111966</c:v>
                </c:pt>
                <c:pt idx="4964">
                  <c:v>19.639938502070901</c:v>
                </c:pt>
                <c:pt idx="4965">
                  <c:v>19.521412698047499</c:v>
                </c:pt>
                <c:pt idx="4966">
                  <c:v>19.664982525789402</c:v>
                </c:pt>
                <c:pt idx="4967">
                  <c:v>19.404214024614401</c:v>
                </c:pt>
                <c:pt idx="4968">
                  <c:v>19.408697337860801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Prices!$C$1</c:f>
              <c:strCache>
                <c:ptCount val="1"/>
                <c:pt idx="0">
                  <c:v>HB_SOUTH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Prices!$A$2:$A$4970</c:f>
              <c:numCache>
                <c:formatCode>m/d/yyyy\ h:mm</c:formatCode>
                <c:ptCount val="4969"/>
                <c:pt idx="0">
                  <c:v>44037.000243055554</c:v>
                </c:pt>
                <c:pt idx="1">
                  <c:v>44037.003645833334</c:v>
                </c:pt>
                <c:pt idx="2">
                  <c:v>44037.00712962963</c:v>
                </c:pt>
                <c:pt idx="3">
                  <c:v>44037.01059027778</c:v>
                </c:pt>
                <c:pt idx="4">
                  <c:v>44037.014062499999</c:v>
                </c:pt>
                <c:pt idx="5">
                  <c:v>44037.017546296294</c:v>
                </c:pt>
                <c:pt idx="6">
                  <c:v>44037.021018518521</c:v>
                </c:pt>
                <c:pt idx="7">
                  <c:v>44037.02449074074</c:v>
                </c:pt>
                <c:pt idx="8">
                  <c:v>44037.027962962966</c:v>
                </c:pt>
                <c:pt idx="9">
                  <c:v>44037.031435185185</c:v>
                </c:pt>
                <c:pt idx="10">
                  <c:v>44037.034895833334</c:v>
                </c:pt>
                <c:pt idx="11">
                  <c:v>44037.038368055553</c:v>
                </c:pt>
                <c:pt idx="12">
                  <c:v>44037.041875000003</c:v>
                </c:pt>
                <c:pt idx="13">
                  <c:v>44037.045312499999</c:v>
                </c:pt>
                <c:pt idx="14">
                  <c:v>44037.048773148148</c:v>
                </c:pt>
                <c:pt idx="15">
                  <c:v>44037.052268518521</c:v>
                </c:pt>
                <c:pt idx="16">
                  <c:v>44037.055717592593</c:v>
                </c:pt>
                <c:pt idx="17">
                  <c:v>44037.059189814812</c:v>
                </c:pt>
                <c:pt idx="18">
                  <c:v>44037.062673611108</c:v>
                </c:pt>
                <c:pt idx="19">
                  <c:v>44037.066122685188</c:v>
                </c:pt>
                <c:pt idx="20">
                  <c:v>44037.069618055553</c:v>
                </c:pt>
                <c:pt idx="21">
                  <c:v>44037.07309027778</c:v>
                </c:pt>
                <c:pt idx="22">
                  <c:v>44037.076562499999</c:v>
                </c:pt>
                <c:pt idx="23">
                  <c:v>44037.080034722225</c:v>
                </c:pt>
                <c:pt idx="24">
                  <c:v>44037.083587962959</c:v>
                </c:pt>
                <c:pt idx="25">
                  <c:v>44037.086967592593</c:v>
                </c:pt>
                <c:pt idx="26">
                  <c:v>44037.090451388889</c:v>
                </c:pt>
                <c:pt idx="27">
                  <c:v>44037.093912037039</c:v>
                </c:pt>
                <c:pt idx="28">
                  <c:v>44037.097395833334</c:v>
                </c:pt>
                <c:pt idx="29">
                  <c:v>44037.100856481484</c:v>
                </c:pt>
                <c:pt idx="30">
                  <c:v>44037.104351851849</c:v>
                </c:pt>
                <c:pt idx="31">
                  <c:v>44037.107800925929</c:v>
                </c:pt>
                <c:pt idx="32">
                  <c:v>44037.111296296294</c:v>
                </c:pt>
                <c:pt idx="33">
                  <c:v>44037.114745370367</c:v>
                </c:pt>
                <c:pt idx="34">
                  <c:v>44037.11822916667</c:v>
                </c:pt>
                <c:pt idx="35">
                  <c:v>44037.121701388889</c:v>
                </c:pt>
                <c:pt idx="36">
                  <c:v>44037.125231481485</c:v>
                </c:pt>
                <c:pt idx="37">
                  <c:v>44037.128634259258</c:v>
                </c:pt>
                <c:pt idx="38">
                  <c:v>44037.132118055553</c:v>
                </c:pt>
                <c:pt idx="39">
                  <c:v>44037.13559027778</c:v>
                </c:pt>
                <c:pt idx="40">
                  <c:v>44037.139062499999</c:v>
                </c:pt>
                <c:pt idx="41">
                  <c:v>44037.142534722225</c:v>
                </c:pt>
                <c:pt idx="42">
                  <c:v>44037.145995370367</c:v>
                </c:pt>
                <c:pt idx="43">
                  <c:v>44037.149467592593</c:v>
                </c:pt>
                <c:pt idx="44">
                  <c:v>44037.152974537035</c:v>
                </c:pt>
                <c:pt idx="45">
                  <c:v>44037.156446759262</c:v>
                </c:pt>
                <c:pt idx="46">
                  <c:v>44037.159918981481</c:v>
                </c:pt>
                <c:pt idx="47">
                  <c:v>44037.163356481484</c:v>
                </c:pt>
                <c:pt idx="48">
                  <c:v>44037.166909722226</c:v>
                </c:pt>
                <c:pt idx="49">
                  <c:v>44037.170277777775</c:v>
                </c:pt>
                <c:pt idx="50">
                  <c:v>44037.173761574071</c:v>
                </c:pt>
                <c:pt idx="51">
                  <c:v>44037.177233796298</c:v>
                </c:pt>
                <c:pt idx="52">
                  <c:v>44037.180706018517</c:v>
                </c:pt>
                <c:pt idx="53">
                  <c:v>44037.184166666666</c:v>
                </c:pt>
                <c:pt idx="54">
                  <c:v>44037.187650462962</c:v>
                </c:pt>
                <c:pt idx="55">
                  <c:v>44037.191099537034</c:v>
                </c:pt>
                <c:pt idx="56">
                  <c:v>44037.19458333333</c:v>
                </c:pt>
                <c:pt idx="57">
                  <c:v>44037.19803240741</c:v>
                </c:pt>
                <c:pt idx="58">
                  <c:v>44037.201527777775</c:v>
                </c:pt>
                <c:pt idx="59">
                  <c:v>44037.205000000002</c:v>
                </c:pt>
                <c:pt idx="60">
                  <c:v>44037.208495370367</c:v>
                </c:pt>
                <c:pt idx="61">
                  <c:v>44037.211956018517</c:v>
                </c:pt>
                <c:pt idx="62">
                  <c:v>44037.215428240743</c:v>
                </c:pt>
                <c:pt idx="63">
                  <c:v>44037.218888888892</c:v>
                </c:pt>
                <c:pt idx="64">
                  <c:v>44037.222384259258</c:v>
                </c:pt>
                <c:pt idx="65">
                  <c:v>44037.225821759261</c:v>
                </c:pt>
                <c:pt idx="66">
                  <c:v>44037.229305555556</c:v>
                </c:pt>
                <c:pt idx="67">
                  <c:v>44037.232777777775</c:v>
                </c:pt>
                <c:pt idx="68">
                  <c:v>44037.236238425925</c:v>
                </c:pt>
                <c:pt idx="69">
                  <c:v>44037.239722222221</c:v>
                </c:pt>
                <c:pt idx="70">
                  <c:v>44037.243194444447</c:v>
                </c:pt>
                <c:pt idx="71">
                  <c:v>44037.246666666666</c:v>
                </c:pt>
                <c:pt idx="72">
                  <c:v>44037.250185185185</c:v>
                </c:pt>
                <c:pt idx="73">
                  <c:v>44037.253599537034</c:v>
                </c:pt>
                <c:pt idx="74">
                  <c:v>44037.25708333333</c:v>
                </c:pt>
                <c:pt idx="75">
                  <c:v>44037.26054398148</c:v>
                </c:pt>
                <c:pt idx="76">
                  <c:v>44037.264039351852</c:v>
                </c:pt>
                <c:pt idx="77">
                  <c:v>44037.267500000002</c:v>
                </c:pt>
                <c:pt idx="78">
                  <c:v>44037.270960648151</c:v>
                </c:pt>
                <c:pt idx="79">
                  <c:v>44037.274444444447</c:v>
                </c:pt>
                <c:pt idx="80">
                  <c:v>44037.277916666666</c:v>
                </c:pt>
                <c:pt idx="81">
                  <c:v>44037.281388888892</c:v>
                </c:pt>
                <c:pt idx="82">
                  <c:v>44037.284872685188</c:v>
                </c:pt>
                <c:pt idx="83">
                  <c:v>44037.288344907407</c:v>
                </c:pt>
                <c:pt idx="84">
                  <c:v>44037.29184027778</c:v>
                </c:pt>
                <c:pt idx="85">
                  <c:v>44037.295289351852</c:v>
                </c:pt>
                <c:pt idx="86">
                  <c:v>44037.298807870371</c:v>
                </c:pt>
                <c:pt idx="87">
                  <c:v>44037.302268518521</c:v>
                </c:pt>
                <c:pt idx="88">
                  <c:v>44037.305717592593</c:v>
                </c:pt>
                <c:pt idx="89">
                  <c:v>44037.309212962966</c:v>
                </c:pt>
                <c:pt idx="90">
                  <c:v>44037.312673611108</c:v>
                </c:pt>
                <c:pt idx="91">
                  <c:v>44037.316134259258</c:v>
                </c:pt>
                <c:pt idx="92">
                  <c:v>44037.319618055553</c:v>
                </c:pt>
                <c:pt idx="93">
                  <c:v>44037.323078703703</c:v>
                </c:pt>
                <c:pt idx="94">
                  <c:v>44037.326562499999</c:v>
                </c:pt>
                <c:pt idx="95">
                  <c:v>44037.330046296294</c:v>
                </c:pt>
                <c:pt idx="96">
                  <c:v>44037.333541666667</c:v>
                </c:pt>
                <c:pt idx="97">
                  <c:v>44037.33697916667</c:v>
                </c:pt>
                <c:pt idx="98">
                  <c:v>44037.340451388889</c:v>
                </c:pt>
                <c:pt idx="99">
                  <c:v>44037.343923611108</c:v>
                </c:pt>
                <c:pt idx="100">
                  <c:v>44037.347407407404</c:v>
                </c:pt>
                <c:pt idx="101">
                  <c:v>44037.350868055553</c:v>
                </c:pt>
                <c:pt idx="102">
                  <c:v>44037.354351851849</c:v>
                </c:pt>
                <c:pt idx="103">
                  <c:v>44037.357812499999</c:v>
                </c:pt>
                <c:pt idx="104">
                  <c:v>44037.361296296294</c:v>
                </c:pt>
                <c:pt idx="105">
                  <c:v>44037.364745370367</c:v>
                </c:pt>
                <c:pt idx="106">
                  <c:v>44037.368217592593</c:v>
                </c:pt>
                <c:pt idx="107">
                  <c:v>44037.371701388889</c:v>
                </c:pt>
                <c:pt idx="108">
                  <c:v>44037.375219907408</c:v>
                </c:pt>
                <c:pt idx="109">
                  <c:v>44037.378657407404</c:v>
                </c:pt>
                <c:pt idx="110">
                  <c:v>44037.38212962963</c:v>
                </c:pt>
                <c:pt idx="111">
                  <c:v>44037.385578703703</c:v>
                </c:pt>
                <c:pt idx="112">
                  <c:v>44037.389062499999</c:v>
                </c:pt>
                <c:pt idx="113">
                  <c:v>44037.392523148148</c:v>
                </c:pt>
                <c:pt idx="114">
                  <c:v>44037.396018518521</c:v>
                </c:pt>
                <c:pt idx="115">
                  <c:v>44037.399467592593</c:v>
                </c:pt>
                <c:pt idx="116">
                  <c:v>44037.402951388889</c:v>
                </c:pt>
                <c:pt idx="117">
                  <c:v>44037.406423611108</c:v>
                </c:pt>
                <c:pt idx="118">
                  <c:v>44037.409895833334</c:v>
                </c:pt>
                <c:pt idx="119">
                  <c:v>44037.41337962963</c:v>
                </c:pt>
                <c:pt idx="120">
                  <c:v>44037.416898148149</c:v>
                </c:pt>
                <c:pt idx="121">
                  <c:v>44037.420300925929</c:v>
                </c:pt>
                <c:pt idx="122">
                  <c:v>44037.423784722225</c:v>
                </c:pt>
                <c:pt idx="123">
                  <c:v>44037.427245370367</c:v>
                </c:pt>
                <c:pt idx="124">
                  <c:v>44037.43072916667</c:v>
                </c:pt>
                <c:pt idx="125">
                  <c:v>44037.434201388889</c:v>
                </c:pt>
                <c:pt idx="126">
                  <c:v>44037.437673611108</c:v>
                </c:pt>
                <c:pt idx="127">
                  <c:v>44037.441134259258</c:v>
                </c:pt>
                <c:pt idx="128">
                  <c:v>44037.444641203707</c:v>
                </c:pt>
                <c:pt idx="129">
                  <c:v>44037.448078703703</c:v>
                </c:pt>
                <c:pt idx="130">
                  <c:v>44037.451550925929</c:v>
                </c:pt>
                <c:pt idx="131">
                  <c:v>44037.455034722225</c:v>
                </c:pt>
                <c:pt idx="132">
                  <c:v>44037.458611111113</c:v>
                </c:pt>
                <c:pt idx="133">
                  <c:v>44037.46199074074</c:v>
                </c:pt>
                <c:pt idx="134">
                  <c:v>44037.465439814812</c:v>
                </c:pt>
                <c:pt idx="135">
                  <c:v>44037.468912037039</c:v>
                </c:pt>
                <c:pt idx="136">
                  <c:v>44037.47246527778</c:v>
                </c:pt>
                <c:pt idx="137">
                  <c:v>44037.475856481484</c:v>
                </c:pt>
                <c:pt idx="138">
                  <c:v>44037.47934027778</c:v>
                </c:pt>
                <c:pt idx="139">
                  <c:v>44037.482800925929</c:v>
                </c:pt>
                <c:pt idx="140">
                  <c:v>44037.486388888887</c:v>
                </c:pt>
                <c:pt idx="141">
                  <c:v>44037.489745370367</c:v>
                </c:pt>
                <c:pt idx="142">
                  <c:v>44037.493217592593</c:v>
                </c:pt>
                <c:pt idx="143">
                  <c:v>44037.496701388889</c:v>
                </c:pt>
                <c:pt idx="144">
                  <c:v>44037.500219907408</c:v>
                </c:pt>
                <c:pt idx="145">
                  <c:v>44037.503645833334</c:v>
                </c:pt>
                <c:pt idx="146">
                  <c:v>44037.507106481484</c:v>
                </c:pt>
                <c:pt idx="147">
                  <c:v>44037.510682870372</c:v>
                </c:pt>
                <c:pt idx="148">
                  <c:v>44037.514050925929</c:v>
                </c:pt>
                <c:pt idx="149">
                  <c:v>44037.517557870371</c:v>
                </c:pt>
                <c:pt idx="150">
                  <c:v>44037.521006944444</c:v>
                </c:pt>
                <c:pt idx="151">
                  <c:v>44037.524467592593</c:v>
                </c:pt>
                <c:pt idx="152">
                  <c:v>44037.527962962966</c:v>
                </c:pt>
                <c:pt idx="153">
                  <c:v>44037.531435185185</c:v>
                </c:pt>
                <c:pt idx="154">
                  <c:v>44037.534895833334</c:v>
                </c:pt>
                <c:pt idx="155">
                  <c:v>44037.538368055553</c:v>
                </c:pt>
                <c:pt idx="156">
                  <c:v>44037.541898148149</c:v>
                </c:pt>
                <c:pt idx="157">
                  <c:v>44037.545312499999</c:v>
                </c:pt>
                <c:pt idx="158">
                  <c:v>44037.548773148148</c:v>
                </c:pt>
                <c:pt idx="159">
                  <c:v>44037.55228009259</c:v>
                </c:pt>
                <c:pt idx="160">
                  <c:v>44037.555752314816</c:v>
                </c:pt>
                <c:pt idx="161">
                  <c:v>44037.559212962966</c:v>
                </c:pt>
                <c:pt idx="162">
                  <c:v>44037.562685185185</c:v>
                </c:pt>
                <c:pt idx="163">
                  <c:v>44037.566134259258</c:v>
                </c:pt>
                <c:pt idx="164">
                  <c:v>44037.569606481484</c:v>
                </c:pt>
                <c:pt idx="165">
                  <c:v>44037.573125000003</c:v>
                </c:pt>
                <c:pt idx="166">
                  <c:v>44037.576550925929</c:v>
                </c:pt>
                <c:pt idx="167">
                  <c:v>44037.580034722225</c:v>
                </c:pt>
                <c:pt idx="168">
                  <c:v>44037.58353009259</c:v>
                </c:pt>
                <c:pt idx="169">
                  <c:v>44037.58699074074</c:v>
                </c:pt>
                <c:pt idx="170">
                  <c:v>44037.590462962966</c:v>
                </c:pt>
                <c:pt idx="171">
                  <c:v>44037.593923611108</c:v>
                </c:pt>
                <c:pt idx="172">
                  <c:v>44037.597395833334</c:v>
                </c:pt>
                <c:pt idx="173">
                  <c:v>44037.600868055553</c:v>
                </c:pt>
                <c:pt idx="174">
                  <c:v>44037.60434027778</c:v>
                </c:pt>
                <c:pt idx="175">
                  <c:v>44037.607800925929</c:v>
                </c:pt>
                <c:pt idx="176">
                  <c:v>44037.611273148148</c:v>
                </c:pt>
                <c:pt idx="177">
                  <c:v>44037.614756944444</c:v>
                </c:pt>
                <c:pt idx="178">
                  <c:v>44037.61822916667</c:v>
                </c:pt>
                <c:pt idx="179">
                  <c:v>44037.621701388889</c:v>
                </c:pt>
                <c:pt idx="180">
                  <c:v>44037.625219907408</c:v>
                </c:pt>
                <c:pt idx="181">
                  <c:v>44037.628657407404</c:v>
                </c:pt>
                <c:pt idx="182">
                  <c:v>44037.63212962963</c:v>
                </c:pt>
                <c:pt idx="183">
                  <c:v>44037.63559027778</c:v>
                </c:pt>
                <c:pt idx="184">
                  <c:v>44037.639062499999</c:v>
                </c:pt>
                <c:pt idx="185">
                  <c:v>44037.642511574071</c:v>
                </c:pt>
                <c:pt idx="186">
                  <c:v>44037.645995370367</c:v>
                </c:pt>
                <c:pt idx="187">
                  <c:v>44037.649467592593</c:v>
                </c:pt>
                <c:pt idx="188">
                  <c:v>44037.652951388889</c:v>
                </c:pt>
                <c:pt idx="189">
                  <c:v>44037.656423611108</c:v>
                </c:pt>
                <c:pt idx="190">
                  <c:v>44037.659907407404</c:v>
                </c:pt>
                <c:pt idx="191">
                  <c:v>44037.663368055553</c:v>
                </c:pt>
                <c:pt idx="192">
                  <c:v>44037.666886574072</c:v>
                </c:pt>
                <c:pt idx="193">
                  <c:v>44037.670312499999</c:v>
                </c:pt>
                <c:pt idx="194">
                  <c:v>44037.673773148148</c:v>
                </c:pt>
                <c:pt idx="195">
                  <c:v>44037.67528935185</c:v>
                </c:pt>
                <c:pt idx="196">
                  <c:v>44037.677256944444</c:v>
                </c:pt>
                <c:pt idx="197">
                  <c:v>44037.680717592593</c:v>
                </c:pt>
                <c:pt idx="198">
                  <c:v>44037.684189814812</c:v>
                </c:pt>
                <c:pt idx="199">
                  <c:v>44037.687662037039</c:v>
                </c:pt>
                <c:pt idx="200">
                  <c:v>44037.691134259258</c:v>
                </c:pt>
                <c:pt idx="201">
                  <c:v>44037.69462962963</c:v>
                </c:pt>
                <c:pt idx="202">
                  <c:v>44037.698078703703</c:v>
                </c:pt>
                <c:pt idx="203">
                  <c:v>44037.701550925929</c:v>
                </c:pt>
                <c:pt idx="204">
                  <c:v>44037.705034722225</c:v>
                </c:pt>
                <c:pt idx="205">
                  <c:v>44037.70853009259</c:v>
                </c:pt>
                <c:pt idx="206">
                  <c:v>44037.71197916667</c:v>
                </c:pt>
                <c:pt idx="207">
                  <c:v>44037.715451388889</c:v>
                </c:pt>
                <c:pt idx="208">
                  <c:v>44037.718923611108</c:v>
                </c:pt>
                <c:pt idx="209">
                  <c:v>44037.722384259258</c:v>
                </c:pt>
                <c:pt idx="210">
                  <c:v>44037.725856481484</c:v>
                </c:pt>
                <c:pt idx="211">
                  <c:v>44037.729351851849</c:v>
                </c:pt>
                <c:pt idx="212">
                  <c:v>44037.732812499999</c:v>
                </c:pt>
                <c:pt idx="213">
                  <c:v>44037.736273148148</c:v>
                </c:pt>
                <c:pt idx="214">
                  <c:v>44037.73978009259</c:v>
                </c:pt>
                <c:pt idx="215">
                  <c:v>44037.74322916667</c:v>
                </c:pt>
                <c:pt idx="216">
                  <c:v>44037.746724537035</c:v>
                </c:pt>
                <c:pt idx="217">
                  <c:v>44037.750208333331</c:v>
                </c:pt>
                <c:pt idx="218">
                  <c:v>44037.753634259258</c:v>
                </c:pt>
                <c:pt idx="219">
                  <c:v>44037.757141203707</c:v>
                </c:pt>
                <c:pt idx="220">
                  <c:v>44037.760578703703</c:v>
                </c:pt>
                <c:pt idx="221">
                  <c:v>44037.764062499999</c:v>
                </c:pt>
                <c:pt idx="222">
                  <c:v>44037.767523148148</c:v>
                </c:pt>
                <c:pt idx="223">
                  <c:v>44037.771006944444</c:v>
                </c:pt>
                <c:pt idx="224">
                  <c:v>44037.77447916667</c:v>
                </c:pt>
                <c:pt idx="225">
                  <c:v>44037.777951388889</c:v>
                </c:pt>
                <c:pt idx="226">
                  <c:v>44037.781435185185</c:v>
                </c:pt>
                <c:pt idx="227">
                  <c:v>44037.784895833334</c:v>
                </c:pt>
                <c:pt idx="228">
                  <c:v>44037.788368055553</c:v>
                </c:pt>
                <c:pt idx="229">
                  <c:v>44037.791851851849</c:v>
                </c:pt>
                <c:pt idx="230">
                  <c:v>44037.795324074075</c:v>
                </c:pt>
                <c:pt idx="231">
                  <c:v>44037.798784722225</c:v>
                </c:pt>
                <c:pt idx="232">
                  <c:v>44037.80228009259</c:v>
                </c:pt>
                <c:pt idx="233">
                  <c:v>44037.805752314816</c:v>
                </c:pt>
                <c:pt idx="234">
                  <c:v>44037.809212962966</c:v>
                </c:pt>
                <c:pt idx="235">
                  <c:v>44037.811539351853</c:v>
                </c:pt>
                <c:pt idx="236">
                  <c:v>44037.812685185185</c:v>
                </c:pt>
                <c:pt idx="237">
                  <c:v>44037.816145833334</c:v>
                </c:pt>
                <c:pt idx="238">
                  <c:v>44037.81962962963</c:v>
                </c:pt>
                <c:pt idx="239">
                  <c:v>44037.823125000003</c:v>
                </c:pt>
                <c:pt idx="240">
                  <c:v>44037.826562499999</c:v>
                </c:pt>
                <c:pt idx="241">
                  <c:v>44037.830046296294</c:v>
                </c:pt>
                <c:pt idx="242">
                  <c:v>44037.83357638889</c:v>
                </c:pt>
                <c:pt idx="243">
                  <c:v>44037.836967592593</c:v>
                </c:pt>
                <c:pt idx="244">
                  <c:v>44037.840451388889</c:v>
                </c:pt>
                <c:pt idx="245">
                  <c:v>44037.843912037039</c:v>
                </c:pt>
                <c:pt idx="246">
                  <c:v>44037.847395833334</c:v>
                </c:pt>
                <c:pt idx="247">
                  <c:v>44037.850856481484</c:v>
                </c:pt>
                <c:pt idx="248">
                  <c:v>44037.854351851849</c:v>
                </c:pt>
                <c:pt idx="249">
                  <c:v>44037.857812499999</c:v>
                </c:pt>
                <c:pt idx="250">
                  <c:v>44037.861296296294</c:v>
                </c:pt>
                <c:pt idx="251">
                  <c:v>44037.864768518521</c:v>
                </c:pt>
                <c:pt idx="252">
                  <c:v>44037.86824074074</c:v>
                </c:pt>
                <c:pt idx="253">
                  <c:v>44037.871701388889</c:v>
                </c:pt>
                <c:pt idx="254">
                  <c:v>44037.875231481485</c:v>
                </c:pt>
                <c:pt idx="255">
                  <c:v>44037.878657407404</c:v>
                </c:pt>
                <c:pt idx="256">
                  <c:v>44037.88212962963</c:v>
                </c:pt>
                <c:pt idx="257">
                  <c:v>44037.885578703703</c:v>
                </c:pt>
                <c:pt idx="258">
                  <c:v>44037.889050925929</c:v>
                </c:pt>
                <c:pt idx="259">
                  <c:v>44037.892523148148</c:v>
                </c:pt>
                <c:pt idx="260">
                  <c:v>44037.896006944444</c:v>
                </c:pt>
                <c:pt idx="261">
                  <c:v>44037.899467592593</c:v>
                </c:pt>
                <c:pt idx="262">
                  <c:v>44037.902951388889</c:v>
                </c:pt>
                <c:pt idx="263">
                  <c:v>44037.906412037039</c:v>
                </c:pt>
                <c:pt idx="264">
                  <c:v>44037.909907407404</c:v>
                </c:pt>
                <c:pt idx="265">
                  <c:v>44037.913356481484</c:v>
                </c:pt>
                <c:pt idx="266">
                  <c:v>44037.916886574072</c:v>
                </c:pt>
                <c:pt idx="267">
                  <c:v>44037.920300925929</c:v>
                </c:pt>
                <c:pt idx="268">
                  <c:v>44037.923784722225</c:v>
                </c:pt>
                <c:pt idx="269">
                  <c:v>44037.92728009259</c:v>
                </c:pt>
                <c:pt idx="270">
                  <c:v>44037.93072916667</c:v>
                </c:pt>
                <c:pt idx="271">
                  <c:v>44037.934201388889</c:v>
                </c:pt>
                <c:pt idx="272">
                  <c:v>44037.937673611108</c:v>
                </c:pt>
                <c:pt idx="273">
                  <c:v>44037.941157407404</c:v>
                </c:pt>
                <c:pt idx="274">
                  <c:v>44037.944618055553</c:v>
                </c:pt>
                <c:pt idx="275">
                  <c:v>44037.948067129626</c:v>
                </c:pt>
                <c:pt idx="276">
                  <c:v>44037.949745370373</c:v>
                </c:pt>
                <c:pt idx="277">
                  <c:v>44037.951562499999</c:v>
                </c:pt>
                <c:pt idx="278">
                  <c:v>44037.952523148146</c:v>
                </c:pt>
                <c:pt idx="279">
                  <c:v>44037.955034722225</c:v>
                </c:pt>
                <c:pt idx="280">
                  <c:v>44037.955729166664</c:v>
                </c:pt>
                <c:pt idx="281">
                  <c:v>44037.958553240744</c:v>
                </c:pt>
                <c:pt idx="282">
                  <c:v>44037.959444444445</c:v>
                </c:pt>
                <c:pt idx="283">
                  <c:v>44037.96199074074</c:v>
                </c:pt>
                <c:pt idx="284">
                  <c:v>44037.965439814812</c:v>
                </c:pt>
                <c:pt idx="285">
                  <c:v>44037.968923611108</c:v>
                </c:pt>
                <c:pt idx="286">
                  <c:v>44037.972384259258</c:v>
                </c:pt>
                <c:pt idx="287">
                  <c:v>44037.975856481484</c:v>
                </c:pt>
                <c:pt idx="288">
                  <c:v>44037.97934027778</c:v>
                </c:pt>
                <c:pt idx="289">
                  <c:v>44037.982800925929</c:v>
                </c:pt>
                <c:pt idx="290">
                  <c:v>44037.986284722225</c:v>
                </c:pt>
                <c:pt idx="291">
                  <c:v>44037.989745370367</c:v>
                </c:pt>
                <c:pt idx="292">
                  <c:v>44037.99324074074</c:v>
                </c:pt>
                <c:pt idx="293">
                  <c:v>44037.996712962966</c:v>
                </c:pt>
                <c:pt idx="294">
                  <c:v>44038.000243055554</c:v>
                </c:pt>
                <c:pt idx="295">
                  <c:v>44038.003657407404</c:v>
                </c:pt>
                <c:pt idx="296">
                  <c:v>44038.007106481484</c:v>
                </c:pt>
                <c:pt idx="297">
                  <c:v>44038.008321759262</c:v>
                </c:pt>
                <c:pt idx="298">
                  <c:v>44038.010578703703</c:v>
                </c:pt>
                <c:pt idx="299">
                  <c:v>44038.014085648145</c:v>
                </c:pt>
                <c:pt idx="300">
                  <c:v>44038.017557870371</c:v>
                </c:pt>
                <c:pt idx="301">
                  <c:v>44038.020983796298</c:v>
                </c:pt>
                <c:pt idx="302">
                  <c:v>44038.02449074074</c:v>
                </c:pt>
                <c:pt idx="303">
                  <c:v>44038.027974537035</c:v>
                </c:pt>
                <c:pt idx="304">
                  <c:v>44038.031423611108</c:v>
                </c:pt>
                <c:pt idx="305">
                  <c:v>44038.034895833334</c:v>
                </c:pt>
                <c:pt idx="306">
                  <c:v>44038.038344907407</c:v>
                </c:pt>
                <c:pt idx="307">
                  <c:v>44038.041886574072</c:v>
                </c:pt>
                <c:pt idx="308">
                  <c:v>44038.045289351852</c:v>
                </c:pt>
                <c:pt idx="309">
                  <c:v>44038.048750000002</c:v>
                </c:pt>
                <c:pt idx="310">
                  <c:v>44038.052222222221</c:v>
                </c:pt>
                <c:pt idx="311">
                  <c:v>44038.055694444447</c:v>
                </c:pt>
                <c:pt idx="312">
                  <c:v>44038.059155092589</c:v>
                </c:pt>
                <c:pt idx="313">
                  <c:v>44038.062638888892</c:v>
                </c:pt>
                <c:pt idx="314">
                  <c:v>44038.066099537034</c:v>
                </c:pt>
                <c:pt idx="315">
                  <c:v>44038.069594907407</c:v>
                </c:pt>
                <c:pt idx="316">
                  <c:v>44038.07304398148</c:v>
                </c:pt>
                <c:pt idx="317">
                  <c:v>44038.076527777775</c:v>
                </c:pt>
                <c:pt idx="318">
                  <c:v>44038.079988425925</c:v>
                </c:pt>
                <c:pt idx="319">
                  <c:v>44038.083541666667</c:v>
                </c:pt>
                <c:pt idx="320">
                  <c:v>44038.086944444447</c:v>
                </c:pt>
                <c:pt idx="321">
                  <c:v>44038.090428240743</c:v>
                </c:pt>
                <c:pt idx="322">
                  <c:v>44038.093888888892</c:v>
                </c:pt>
                <c:pt idx="323">
                  <c:v>44038.097395833334</c:v>
                </c:pt>
                <c:pt idx="324">
                  <c:v>44038.100856481484</c:v>
                </c:pt>
                <c:pt idx="325">
                  <c:v>44038.104328703703</c:v>
                </c:pt>
                <c:pt idx="326">
                  <c:v>44038.107800925929</c:v>
                </c:pt>
                <c:pt idx="327">
                  <c:v>44038.111273148148</c:v>
                </c:pt>
                <c:pt idx="328">
                  <c:v>44038.114768518521</c:v>
                </c:pt>
                <c:pt idx="329">
                  <c:v>44038.11822916667</c:v>
                </c:pt>
                <c:pt idx="330">
                  <c:v>44038.121701388889</c:v>
                </c:pt>
                <c:pt idx="331">
                  <c:v>44038.125243055554</c:v>
                </c:pt>
                <c:pt idx="332">
                  <c:v>44038.128634259258</c:v>
                </c:pt>
                <c:pt idx="333">
                  <c:v>44038.13212962963</c:v>
                </c:pt>
                <c:pt idx="334">
                  <c:v>44038.135578703703</c:v>
                </c:pt>
                <c:pt idx="335">
                  <c:v>44038.139062499999</c:v>
                </c:pt>
                <c:pt idx="336">
                  <c:v>44038.142523148148</c:v>
                </c:pt>
                <c:pt idx="337">
                  <c:v>44038.146006944444</c:v>
                </c:pt>
                <c:pt idx="338">
                  <c:v>44038.149467592593</c:v>
                </c:pt>
                <c:pt idx="339">
                  <c:v>44038.152974537035</c:v>
                </c:pt>
                <c:pt idx="340">
                  <c:v>44038.156446759262</c:v>
                </c:pt>
                <c:pt idx="341">
                  <c:v>44038.159907407404</c:v>
                </c:pt>
                <c:pt idx="342">
                  <c:v>44038.163368055553</c:v>
                </c:pt>
                <c:pt idx="343">
                  <c:v>44038.166909722226</c:v>
                </c:pt>
                <c:pt idx="344">
                  <c:v>44038.170312499999</c:v>
                </c:pt>
                <c:pt idx="345">
                  <c:v>44038.173796296294</c:v>
                </c:pt>
                <c:pt idx="346">
                  <c:v>44038.177245370367</c:v>
                </c:pt>
                <c:pt idx="347">
                  <c:v>44038.18074074074</c:v>
                </c:pt>
                <c:pt idx="348">
                  <c:v>44038.184189814812</c:v>
                </c:pt>
                <c:pt idx="349">
                  <c:v>44038.187685185185</c:v>
                </c:pt>
                <c:pt idx="350">
                  <c:v>44038.191157407404</c:v>
                </c:pt>
                <c:pt idx="351">
                  <c:v>44038.19462962963</c:v>
                </c:pt>
                <c:pt idx="352">
                  <c:v>44038.198078703703</c:v>
                </c:pt>
                <c:pt idx="353">
                  <c:v>44038.201550925929</c:v>
                </c:pt>
                <c:pt idx="354">
                  <c:v>44038.205046296294</c:v>
                </c:pt>
                <c:pt idx="355">
                  <c:v>44038.208599537036</c:v>
                </c:pt>
                <c:pt idx="356">
                  <c:v>44038.21197916667</c:v>
                </c:pt>
                <c:pt idx="357">
                  <c:v>44038.215439814812</c:v>
                </c:pt>
                <c:pt idx="358">
                  <c:v>44038.218923611108</c:v>
                </c:pt>
                <c:pt idx="359">
                  <c:v>44038.222453703704</c:v>
                </c:pt>
                <c:pt idx="360">
                  <c:v>44038.225868055553</c:v>
                </c:pt>
                <c:pt idx="361">
                  <c:v>44038.229351851849</c:v>
                </c:pt>
                <c:pt idx="362">
                  <c:v>44038.232812499999</c:v>
                </c:pt>
                <c:pt idx="363">
                  <c:v>44038.236296296294</c:v>
                </c:pt>
                <c:pt idx="364">
                  <c:v>44038.239745370367</c:v>
                </c:pt>
                <c:pt idx="365">
                  <c:v>44038.24324074074</c:v>
                </c:pt>
                <c:pt idx="366">
                  <c:v>44038.246701388889</c:v>
                </c:pt>
                <c:pt idx="367">
                  <c:v>44038.2502662037</c:v>
                </c:pt>
                <c:pt idx="368">
                  <c:v>44038.253680555557</c:v>
                </c:pt>
                <c:pt idx="369">
                  <c:v>44038.257118055553</c:v>
                </c:pt>
                <c:pt idx="370">
                  <c:v>44038.260601851849</c:v>
                </c:pt>
                <c:pt idx="371">
                  <c:v>44038.264050925929</c:v>
                </c:pt>
                <c:pt idx="372">
                  <c:v>44038.267534722225</c:v>
                </c:pt>
                <c:pt idx="373">
                  <c:v>44038.271018518521</c:v>
                </c:pt>
                <c:pt idx="374">
                  <c:v>44038.274502314816</c:v>
                </c:pt>
                <c:pt idx="375">
                  <c:v>44038.277939814812</c:v>
                </c:pt>
                <c:pt idx="376">
                  <c:v>44038.281446759262</c:v>
                </c:pt>
                <c:pt idx="377">
                  <c:v>44038.284907407404</c:v>
                </c:pt>
                <c:pt idx="378">
                  <c:v>44038.288356481484</c:v>
                </c:pt>
                <c:pt idx="379">
                  <c:v>44038.291921296295</c:v>
                </c:pt>
                <c:pt idx="380">
                  <c:v>44038.295312499999</c:v>
                </c:pt>
                <c:pt idx="381">
                  <c:v>44038.298796296294</c:v>
                </c:pt>
                <c:pt idx="382">
                  <c:v>44038.302256944444</c:v>
                </c:pt>
                <c:pt idx="383">
                  <c:v>44038.30572916667</c:v>
                </c:pt>
                <c:pt idx="384">
                  <c:v>44038.309189814812</c:v>
                </c:pt>
                <c:pt idx="385">
                  <c:v>44038.312662037039</c:v>
                </c:pt>
                <c:pt idx="386">
                  <c:v>44038.316145833334</c:v>
                </c:pt>
                <c:pt idx="387">
                  <c:v>44038.31962962963</c:v>
                </c:pt>
                <c:pt idx="388">
                  <c:v>44038.323101851849</c:v>
                </c:pt>
                <c:pt idx="389">
                  <c:v>44038.326585648145</c:v>
                </c:pt>
                <c:pt idx="390">
                  <c:v>44038.330034722225</c:v>
                </c:pt>
                <c:pt idx="391">
                  <c:v>44038.33357638889</c:v>
                </c:pt>
                <c:pt idx="392">
                  <c:v>44038.33699074074</c:v>
                </c:pt>
                <c:pt idx="393">
                  <c:v>44038.340451388889</c:v>
                </c:pt>
                <c:pt idx="394">
                  <c:v>44038.343912037039</c:v>
                </c:pt>
                <c:pt idx="395">
                  <c:v>44038.347384259258</c:v>
                </c:pt>
                <c:pt idx="396">
                  <c:v>44038.350856481484</c:v>
                </c:pt>
                <c:pt idx="397">
                  <c:v>44038.35434027778</c:v>
                </c:pt>
                <c:pt idx="398">
                  <c:v>44038.357800925929</c:v>
                </c:pt>
                <c:pt idx="399">
                  <c:v>44038.361284722225</c:v>
                </c:pt>
                <c:pt idx="400">
                  <c:v>44038.364733796298</c:v>
                </c:pt>
                <c:pt idx="401">
                  <c:v>44038.36822916667</c:v>
                </c:pt>
                <c:pt idx="402">
                  <c:v>44038.371712962966</c:v>
                </c:pt>
                <c:pt idx="403">
                  <c:v>44038.375219907408</c:v>
                </c:pt>
                <c:pt idx="404">
                  <c:v>44038.378645833334</c:v>
                </c:pt>
                <c:pt idx="405">
                  <c:v>44038.382106481484</c:v>
                </c:pt>
                <c:pt idx="406">
                  <c:v>44038.385601851849</c:v>
                </c:pt>
                <c:pt idx="407">
                  <c:v>44038.389062499999</c:v>
                </c:pt>
                <c:pt idx="408">
                  <c:v>44038.392523148148</c:v>
                </c:pt>
                <c:pt idx="409">
                  <c:v>44038.396006944444</c:v>
                </c:pt>
                <c:pt idx="410">
                  <c:v>44038.39949074074</c:v>
                </c:pt>
                <c:pt idx="411">
                  <c:v>44038.402962962966</c:v>
                </c:pt>
                <c:pt idx="412">
                  <c:v>44038.406412037039</c:v>
                </c:pt>
                <c:pt idx="413">
                  <c:v>44038.409895833334</c:v>
                </c:pt>
                <c:pt idx="414">
                  <c:v>44038.413368055553</c:v>
                </c:pt>
                <c:pt idx="415">
                  <c:v>44038.416886574072</c:v>
                </c:pt>
                <c:pt idx="416">
                  <c:v>44038.420300925929</c:v>
                </c:pt>
                <c:pt idx="417">
                  <c:v>44038.423773148148</c:v>
                </c:pt>
                <c:pt idx="418">
                  <c:v>44038.427245370367</c:v>
                </c:pt>
                <c:pt idx="419">
                  <c:v>44038.430717592593</c:v>
                </c:pt>
                <c:pt idx="420">
                  <c:v>44038.434178240743</c:v>
                </c:pt>
                <c:pt idx="421">
                  <c:v>44038.437673611108</c:v>
                </c:pt>
                <c:pt idx="422">
                  <c:v>44038.441134259258</c:v>
                </c:pt>
                <c:pt idx="423">
                  <c:v>44038.444618055553</c:v>
                </c:pt>
                <c:pt idx="424">
                  <c:v>44038.448078703703</c:v>
                </c:pt>
                <c:pt idx="425">
                  <c:v>44038.451574074075</c:v>
                </c:pt>
                <c:pt idx="426">
                  <c:v>44038.455034722225</c:v>
                </c:pt>
                <c:pt idx="427">
                  <c:v>44038.458564814813</c:v>
                </c:pt>
                <c:pt idx="428">
                  <c:v>44038.46197916667</c:v>
                </c:pt>
                <c:pt idx="429">
                  <c:v>44038.465451388889</c:v>
                </c:pt>
                <c:pt idx="430">
                  <c:v>44038.468923611108</c:v>
                </c:pt>
                <c:pt idx="431">
                  <c:v>44038.472395833334</c:v>
                </c:pt>
                <c:pt idx="432">
                  <c:v>44038.475844907407</c:v>
                </c:pt>
                <c:pt idx="433">
                  <c:v>44038.479351851849</c:v>
                </c:pt>
                <c:pt idx="434">
                  <c:v>44038.482800925929</c:v>
                </c:pt>
                <c:pt idx="435">
                  <c:v>44038.486284722225</c:v>
                </c:pt>
                <c:pt idx="436">
                  <c:v>44038.489768518521</c:v>
                </c:pt>
                <c:pt idx="437">
                  <c:v>44038.49324074074</c:v>
                </c:pt>
                <c:pt idx="438">
                  <c:v>44038.496701388889</c:v>
                </c:pt>
                <c:pt idx="439">
                  <c:v>44038.500219907408</c:v>
                </c:pt>
                <c:pt idx="440">
                  <c:v>44038.503645833334</c:v>
                </c:pt>
                <c:pt idx="441">
                  <c:v>44038.507118055553</c:v>
                </c:pt>
                <c:pt idx="442">
                  <c:v>44038.510601851849</c:v>
                </c:pt>
                <c:pt idx="443">
                  <c:v>44038.514062499999</c:v>
                </c:pt>
                <c:pt idx="444">
                  <c:v>44038.517523148148</c:v>
                </c:pt>
                <c:pt idx="445">
                  <c:v>44038.521006944444</c:v>
                </c:pt>
                <c:pt idx="446">
                  <c:v>44038.52447916667</c:v>
                </c:pt>
                <c:pt idx="447">
                  <c:v>44038.527951388889</c:v>
                </c:pt>
                <c:pt idx="448">
                  <c:v>44038.531412037039</c:v>
                </c:pt>
                <c:pt idx="449">
                  <c:v>44038.534895833334</c:v>
                </c:pt>
                <c:pt idx="450">
                  <c:v>44038.538391203707</c:v>
                </c:pt>
                <c:pt idx="451">
                  <c:v>44038.541886574072</c:v>
                </c:pt>
                <c:pt idx="452">
                  <c:v>44038.545312499999</c:v>
                </c:pt>
                <c:pt idx="453">
                  <c:v>44038.548807870371</c:v>
                </c:pt>
                <c:pt idx="454">
                  <c:v>44038.552268518521</c:v>
                </c:pt>
                <c:pt idx="455">
                  <c:v>44038.55574074074</c:v>
                </c:pt>
                <c:pt idx="456">
                  <c:v>44038.559224537035</c:v>
                </c:pt>
                <c:pt idx="457">
                  <c:v>44038.562673611108</c:v>
                </c:pt>
                <c:pt idx="458">
                  <c:v>44038.566145833334</c:v>
                </c:pt>
                <c:pt idx="459">
                  <c:v>44038.569618055553</c:v>
                </c:pt>
                <c:pt idx="460">
                  <c:v>44038.573101851849</c:v>
                </c:pt>
                <c:pt idx="461">
                  <c:v>44038.576574074075</c:v>
                </c:pt>
                <c:pt idx="462">
                  <c:v>44038.580034722225</c:v>
                </c:pt>
                <c:pt idx="463">
                  <c:v>44038.58357638889</c:v>
                </c:pt>
                <c:pt idx="464">
                  <c:v>44038.58697916667</c:v>
                </c:pt>
                <c:pt idx="465">
                  <c:v>44038.590451388889</c:v>
                </c:pt>
                <c:pt idx="466">
                  <c:v>44038.593923611108</c:v>
                </c:pt>
                <c:pt idx="467">
                  <c:v>44038.597395833334</c:v>
                </c:pt>
                <c:pt idx="468">
                  <c:v>44038.600856481484</c:v>
                </c:pt>
                <c:pt idx="469">
                  <c:v>44038.604363425926</c:v>
                </c:pt>
                <c:pt idx="470">
                  <c:v>44038.607800925929</c:v>
                </c:pt>
                <c:pt idx="471">
                  <c:v>44038.611273148148</c:v>
                </c:pt>
                <c:pt idx="472">
                  <c:v>44038.614745370367</c:v>
                </c:pt>
                <c:pt idx="473">
                  <c:v>44038.61824074074</c:v>
                </c:pt>
                <c:pt idx="474">
                  <c:v>44038.621712962966</c:v>
                </c:pt>
                <c:pt idx="475">
                  <c:v>44038.625231481485</c:v>
                </c:pt>
                <c:pt idx="476">
                  <c:v>44038.628657407404</c:v>
                </c:pt>
                <c:pt idx="477">
                  <c:v>44038.632152777776</c:v>
                </c:pt>
                <c:pt idx="478">
                  <c:v>44038.635601851849</c:v>
                </c:pt>
                <c:pt idx="479">
                  <c:v>44038.639074074075</c:v>
                </c:pt>
                <c:pt idx="480">
                  <c:v>44038.642523148148</c:v>
                </c:pt>
                <c:pt idx="481">
                  <c:v>44038.646018518521</c:v>
                </c:pt>
                <c:pt idx="482">
                  <c:v>44038.649467592593</c:v>
                </c:pt>
                <c:pt idx="483">
                  <c:v>44038.652962962966</c:v>
                </c:pt>
                <c:pt idx="484">
                  <c:v>44038.656435185185</c:v>
                </c:pt>
                <c:pt idx="485">
                  <c:v>44038.659907407404</c:v>
                </c:pt>
                <c:pt idx="486">
                  <c:v>44038.66337962963</c:v>
                </c:pt>
                <c:pt idx="487">
                  <c:v>44038.666898148149</c:v>
                </c:pt>
                <c:pt idx="488">
                  <c:v>44038.670300925929</c:v>
                </c:pt>
                <c:pt idx="489">
                  <c:v>44038.673796296294</c:v>
                </c:pt>
                <c:pt idx="490">
                  <c:v>44038.677256944444</c:v>
                </c:pt>
                <c:pt idx="491">
                  <c:v>44038.68074074074</c:v>
                </c:pt>
                <c:pt idx="492">
                  <c:v>44038.684201388889</c:v>
                </c:pt>
                <c:pt idx="493">
                  <c:v>44038.687650462962</c:v>
                </c:pt>
                <c:pt idx="494">
                  <c:v>44038.691099537034</c:v>
                </c:pt>
                <c:pt idx="495">
                  <c:v>44038.692048611112</c:v>
                </c:pt>
                <c:pt idx="496">
                  <c:v>44038.69458333333</c:v>
                </c:pt>
                <c:pt idx="497">
                  <c:v>44038.69804398148</c:v>
                </c:pt>
                <c:pt idx="498">
                  <c:v>44038.701516203706</c:v>
                </c:pt>
                <c:pt idx="499">
                  <c:v>44038.705000000002</c:v>
                </c:pt>
                <c:pt idx="500">
                  <c:v>44038.708518518521</c:v>
                </c:pt>
                <c:pt idx="501">
                  <c:v>44038.711956018517</c:v>
                </c:pt>
                <c:pt idx="502">
                  <c:v>44038.715428240743</c:v>
                </c:pt>
                <c:pt idx="503">
                  <c:v>44038.717453703706</c:v>
                </c:pt>
                <c:pt idx="504">
                  <c:v>44038.718877314815</c:v>
                </c:pt>
                <c:pt idx="505">
                  <c:v>44038.722372685188</c:v>
                </c:pt>
                <c:pt idx="506">
                  <c:v>44038.725821759261</c:v>
                </c:pt>
                <c:pt idx="507">
                  <c:v>44038.729328703703</c:v>
                </c:pt>
                <c:pt idx="508">
                  <c:v>44038.730590277781</c:v>
                </c:pt>
                <c:pt idx="509">
                  <c:v>44038.732777777775</c:v>
                </c:pt>
                <c:pt idx="510">
                  <c:v>44038.736261574071</c:v>
                </c:pt>
                <c:pt idx="511">
                  <c:v>44038.739722222221</c:v>
                </c:pt>
                <c:pt idx="512">
                  <c:v>44038.74322916667</c:v>
                </c:pt>
                <c:pt idx="513">
                  <c:v>44038.746666666666</c:v>
                </c:pt>
                <c:pt idx="514">
                  <c:v>44038.750173611108</c:v>
                </c:pt>
                <c:pt idx="515">
                  <c:v>44038.753611111111</c:v>
                </c:pt>
                <c:pt idx="516">
                  <c:v>44038.757071759261</c:v>
                </c:pt>
                <c:pt idx="517">
                  <c:v>44038.760555555556</c:v>
                </c:pt>
                <c:pt idx="518">
                  <c:v>44038.764027777775</c:v>
                </c:pt>
                <c:pt idx="519">
                  <c:v>44038.767488425925</c:v>
                </c:pt>
                <c:pt idx="520">
                  <c:v>44038.770972222221</c:v>
                </c:pt>
                <c:pt idx="521">
                  <c:v>44038.77443287037</c:v>
                </c:pt>
                <c:pt idx="522">
                  <c:v>44038.777928240743</c:v>
                </c:pt>
                <c:pt idx="523">
                  <c:v>44038.781377314815</c:v>
                </c:pt>
                <c:pt idx="524">
                  <c:v>44038.784861111111</c:v>
                </c:pt>
                <c:pt idx="525">
                  <c:v>44038.788344907407</c:v>
                </c:pt>
                <c:pt idx="526">
                  <c:v>44038.791851851849</c:v>
                </c:pt>
                <c:pt idx="527">
                  <c:v>44038.795277777775</c:v>
                </c:pt>
                <c:pt idx="528">
                  <c:v>44038.798738425925</c:v>
                </c:pt>
                <c:pt idx="529">
                  <c:v>44038.802210648151</c:v>
                </c:pt>
                <c:pt idx="530">
                  <c:v>44038.805706018517</c:v>
                </c:pt>
                <c:pt idx="531">
                  <c:v>44038.809155092589</c:v>
                </c:pt>
                <c:pt idx="532">
                  <c:v>44038.812627314815</c:v>
                </c:pt>
                <c:pt idx="533">
                  <c:v>44038.816111111111</c:v>
                </c:pt>
                <c:pt idx="534">
                  <c:v>44038.817233796297</c:v>
                </c:pt>
                <c:pt idx="535">
                  <c:v>44038.81958333333</c:v>
                </c:pt>
                <c:pt idx="536">
                  <c:v>44038.823055555556</c:v>
                </c:pt>
                <c:pt idx="537">
                  <c:v>44038.826539351852</c:v>
                </c:pt>
                <c:pt idx="538">
                  <c:v>44038.830011574071</c:v>
                </c:pt>
                <c:pt idx="539">
                  <c:v>44038.833541666667</c:v>
                </c:pt>
                <c:pt idx="540">
                  <c:v>44038.836944444447</c:v>
                </c:pt>
                <c:pt idx="541">
                  <c:v>44038.838414351849</c:v>
                </c:pt>
                <c:pt idx="542">
                  <c:v>44038.840416666666</c:v>
                </c:pt>
                <c:pt idx="543">
                  <c:v>44038.843888888892</c:v>
                </c:pt>
                <c:pt idx="544">
                  <c:v>44038.847361111111</c:v>
                </c:pt>
                <c:pt idx="545">
                  <c:v>44038.85083333333</c:v>
                </c:pt>
                <c:pt idx="546">
                  <c:v>44038.85429398148</c:v>
                </c:pt>
                <c:pt idx="547">
                  <c:v>44038.857777777775</c:v>
                </c:pt>
                <c:pt idx="548">
                  <c:v>44038.861261574071</c:v>
                </c:pt>
                <c:pt idx="549">
                  <c:v>44038.864710648151</c:v>
                </c:pt>
                <c:pt idx="550">
                  <c:v>44038.868217592593</c:v>
                </c:pt>
                <c:pt idx="551">
                  <c:v>44038.871678240743</c:v>
                </c:pt>
                <c:pt idx="552">
                  <c:v>44038.875196759262</c:v>
                </c:pt>
                <c:pt idx="553">
                  <c:v>44038.878611111111</c:v>
                </c:pt>
                <c:pt idx="554">
                  <c:v>44038.88208333333</c:v>
                </c:pt>
                <c:pt idx="555">
                  <c:v>44038.885567129626</c:v>
                </c:pt>
                <c:pt idx="556">
                  <c:v>44038.889016203706</c:v>
                </c:pt>
                <c:pt idx="557">
                  <c:v>44038.892500000002</c:v>
                </c:pt>
                <c:pt idx="558">
                  <c:v>44038.895960648151</c:v>
                </c:pt>
                <c:pt idx="559">
                  <c:v>44038.89943287037</c:v>
                </c:pt>
                <c:pt idx="560">
                  <c:v>44038.902916666666</c:v>
                </c:pt>
                <c:pt idx="561">
                  <c:v>44038.906388888892</c:v>
                </c:pt>
                <c:pt idx="562">
                  <c:v>44038.909872685188</c:v>
                </c:pt>
                <c:pt idx="563">
                  <c:v>44038.913344907407</c:v>
                </c:pt>
                <c:pt idx="564">
                  <c:v>44038.916851851849</c:v>
                </c:pt>
                <c:pt idx="565">
                  <c:v>44038.920277777775</c:v>
                </c:pt>
                <c:pt idx="566">
                  <c:v>44038.923750000002</c:v>
                </c:pt>
                <c:pt idx="567">
                  <c:v>44038.927222222221</c:v>
                </c:pt>
                <c:pt idx="568">
                  <c:v>44038.93068287037</c:v>
                </c:pt>
                <c:pt idx="569">
                  <c:v>44038.934155092589</c:v>
                </c:pt>
                <c:pt idx="570">
                  <c:v>44038.937673611108</c:v>
                </c:pt>
                <c:pt idx="571">
                  <c:v>44038.941145833334</c:v>
                </c:pt>
                <c:pt idx="572">
                  <c:v>44038.944618055553</c:v>
                </c:pt>
                <c:pt idx="573">
                  <c:v>44038.94809027778</c:v>
                </c:pt>
                <c:pt idx="574">
                  <c:v>44038.951562499999</c:v>
                </c:pt>
                <c:pt idx="575">
                  <c:v>44038.955046296294</c:v>
                </c:pt>
                <c:pt idx="576">
                  <c:v>44038.95857638889</c:v>
                </c:pt>
                <c:pt idx="577">
                  <c:v>44038.96199074074</c:v>
                </c:pt>
                <c:pt idx="578">
                  <c:v>44038.965451388889</c:v>
                </c:pt>
                <c:pt idx="579">
                  <c:v>44038.968935185185</c:v>
                </c:pt>
                <c:pt idx="580">
                  <c:v>44038.972395833334</c:v>
                </c:pt>
                <c:pt idx="581">
                  <c:v>44038.975868055553</c:v>
                </c:pt>
                <c:pt idx="582">
                  <c:v>44038.979328703703</c:v>
                </c:pt>
                <c:pt idx="583">
                  <c:v>44038.982812499999</c:v>
                </c:pt>
                <c:pt idx="584">
                  <c:v>44038.986284722225</c:v>
                </c:pt>
                <c:pt idx="585">
                  <c:v>44038.989756944444</c:v>
                </c:pt>
                <c:pt idx="586">
                  <c:v>44038.993217592593</c:v>
                </c:pt>
                <c:pt idx="587">
                  <c:v>44038.996712962966</c:v>
                </c:pt>
                <c:pt idx="588">
                  <c:v>44039.000243055554</c:v>
                </c:pt>
                <c:pt idx="589">
                  <c:v>44039.003645833334</c:v>
                </c:pt>
                <c:pt idx="590">
                  <c:v>44039.00712962963</c:v>
                </c:pt>
                <c:pt idx="591">
                  <c:v>44039.01059027778</c:v>
                </c:pt>
                <c:pt idx="592">
                  <c:v>44039.014097222222</c:v>
                </c:pt>
                <c:pt idx="593">
                  <c:v>44039.017557870371</c:v>
                </c:pt>
                <c:pt idx="594">
                  <c:v>44039.021006944444</c:v>
                </c:pt>
                <c:pt idx="595">
                  <c:v>44039.02449074074</c:v>
                </c:pt>
                <c:pt idx="596">
                  <c:v>44039.027974537035</c:v>
                </c:pt>
                <c:pt idx="597">
                  <c:v>44039.031423611108</c:v>
                </c:pt>
                <c:pt idx="598">
                  <c:v>44039.034895833334</c:v>
                </c:pt>
                <c:pt idx="599">
                  <c:v>44039.038368055553</c:v>
                </c:pt>
                <c:pt idx="600">
                  <c:v>44039.041921296295</c:v>
                </c:pt>
                <c:pt idx="601">
                  <c:v>44039.045312499999</c:v>
                </c:pt>
                <c:pt idx="602">
                  <c:v>44039.048796296294</c:v>
                </c:pt>
                <c:pt idx="603">
                  <c:v>44039.052256944444</c:v>
                </c:pt>
                <c:pt idx="604">
                  <c:v>44039.05574074074</c:v>
                </c:pt>
                <c:pt idx="605">
                  <c:v>44039.059201388889</c:v>
                </c:pt>
                <c:pt idx="606">
                  <c:v>44039.062696759262</c:v>
                </c:pt>
                <c:pt idx="607">
                  <c:v>44039.066134259258</c:v>
                </c:pt>
                <c:pt idx="608">
                  <c:v>44039.069641203707</c:v>
                </c:pt>
                <c:pt idx="609">
                  <c:v>44039.073078703703</c:v>
                </c:pt>
                <c:pt idx="610">
                  <c:v>44039.076597222222</c:v>
                </c:pt>
                <c:pt idx="611">
                  <c:v>44039.080023148148</c:v>
                </c:pt>
                <c:pt idx="612">
                  <c:v>44039.083564814813</c:v>
                </c:pt>
                <c:pt idx="613">
                  <c:v>44039.08697916667</c:v>
                </c:pt>
                <c:pt idx="614">
                  <c:v>44039.090439814812</c:v>
                </c:pt>
                <c:pt idx="615">
                  <c:v>44039.093912037039</c:v>
                </c:pt>
                <c:pt idx="616">
                  <c:v>44039.097407407404</c:v>
                </c:pt>
                <c:pt idx="617">
                  <c:v>44039.100868055553</c:v>
                </c:pt>
                <c:pt idx="618">
                  <c:v>44039.104328703703</c:v>
                </c:pt>
                <c:pt idx="619">
                  <c:v>44039.107812499999</c:v>
                </c:pt>
                <c:pt idx="620">
                  <c:v>44039.111261574071</c:v>
                </c:pt>
                <c:pt idx="621">
                  <c:v>44039.114745370367</c:v>
                </c:pt>
                <c:pt idx="622">
                  <c:v>44039.118217592593</c:v>
                </c:pt>
                <c:pt idx="623">
                  <c:v>44039.121701388889</c:v>
                </c:pt>
                <c:pt idx="624">
                  <c:v>44039.125208333331</c:v>
                </c:pt>
                <c:pt idx="625">
                  <c:v>44039.128634259258</c:v>
                </c:pt>
                <c:pt idx="626">
                  <c:v>44039.132118055553</c:v>
                </c:pt>
                <c:pt idx="627">
                  <c:v>44039.13559027778</c:v>
                </c:pt>
                <c:pt idx="628">
                  <c:v>44039.139050925929</c:v>
                </c:pt>
                <c:pt idx="629">
                  <c:v>44039.142523148148</c:v>
                </c:pt>
                <c:pt idx="630">
                  <c:v>44039.145960648151</c:v>
                </c:pt>
                <c:pt idx="631">
                  <c:v>44039.14943287037</c:v>
                </c:pt>
                <c:pt idx="632">
                  <c:v>44039.152928240743</c:v>
                </c:pt>
                <c:pt idx="633">
                  <c:v>44039.156388888892</c:v>
                </c:pt>
                <c:pt idx="634">
                  <c:v>44039.159872685188</c:v>
                </c:pt>
                <c:pt idx="635">
                  <c:v>44039.163344907407</c:v>
                </c:pt>
                <c:pt idx="636">
                  <c:v>44039.166886574072</c:v>
                </c:pt>
                <c:pt idx="637">
                  <c:v>44039.170266203706</c:v>
                </c:pt>
                <c:pt idx="638">
                  <c:v>44039.173726851855</c:v>
                </c:pt>
                <c:pt idx="639">
                  <c:v>44039.177199074074</c:v>
                </c:pt>
                <c:pt idx="640">
                  <c:v>44039.180706018517</c:v>
                </c:pt>
                <c:pt idx="641">
                  <c:v>44039.184155092589</c:v>
                </c:pt>
                <c:pt idx="642">
                  <c:v>44039.187638888892</c:v>
                </c:pt>
                <c:pt idx="643">
                  <c:v>44039.191111111111</c:v>
                </c:pt>
                <c:pt idx="644">
                  <c:v>44039.19458333333</c:v>
                </c:pt>
                <c:pt idx="645">
                  <c:v>44039.198055555556</c:v>
                </c:pt>
                <c:pt idx="646">
                  <c:v>44039.201516203706</c:v>
                </c:pt>
                <c:pt idx="647">
                  <c:v>44039.205000000002</c:v>
                </c:pt>
                <c:pt idx="648">
                  <c:v>44039.208506944444</c:v>
                </c:pt>
                <c:pt idx="649">
                  <c:v>44039.21193287037</c:v>
                </c:pt>
                <c:pt idx="650">
                  <c:v>44039.215405092589</c:v>
                </c:pt>
                <c:pt idx="651">
                  <c:v>44039.218877314815</c:v>
                </c:pt>
                <c:pt idx="652">
                  <c:v>44039.222361111111</c:v>
                </c:pt>
                <c:pt idx="653">
                  <c:v>44039.225821759261</c:v>
                </c:pt>
                <c:pt idx="654">
                  <c:v>44039.229305555556</c:v>
                </c:pt>
                <c:pt idx="655">
                  <c:v>44039.232766203706</c:v>
                </c:pt>
                <c:pt idx="656">
                  <c:v>44039.236250000002</c:v>
                </c:pt>
                <c:pt idx="657">
                  <c:v>44039.239722222221</c:v>
                </c:pt>
                <c:pt idx="658">
                  <c:v>44039.24318287037</c:v>
                </c:pt>
                <c:pt idx="659">
                  <c:v>44039.246655092589</c:v>
                </c:pt>
                <c:pt idx="660">
                  <c:v>44039.250173611108</c:v>
                </c:pt>
                <c:pt idx="661">
                  <c:v>44039.253611111111</c:v>
                </c:pt>
                <c:pt idx="662">
                  <c:v>44039.257071759261</c:v>
                </c:pt>
                <c:pt idx="663">
                  <c:v>44039.26054398148</c:v>
                </c:pt>
                <c:pt idx="664">
                  <c:v>44039.264039351852</c:v>
                </c:pt>
                <c:pt idx="665">
                  <c:v>44039.267488425925</c:v>
                </c:pt>
                <c:pt idx="666">
                  <c:v>44039.270972222221</c:v>
                </c:pt>
                <c:pt idx="667">
                  <c:v>44039.27443287037</c:v>
                </c:pt>
                <c:pt idx="668">
                  <c:v>44039.277916666666</c:v>
                </c:pt>
                <c:pt idx="669">
                  <c:v>44039.281388888892</c:v>
                </c:pt>
                <c:pt idx="670">
                  <c:v>44039.284872685188</c:v>
                </c:pt>
                <c:pt idx="671">
                  <c:v>44039.288356481484</c:v>
                </c:pt>
                <c:pt idx="672">
                  <c:v>44039.291851851849</c:v>
                </c:pt>
                <c:pt idx="673">
                  <c:v>44039.295266203706</c:v>
                </c:pt>
                <c:pt idx="674">
                  <c:v>44039.298738425925</c:v>
                </c:pt>
                <c:pt idx="675">
                  <c:v>44039.302210648151</c:v>
                </c:pt>
                <c:pt idx="676">
                  <c:v>44039.305694444447</c:v>
                </c:pt>
                <c:pt idx="677">
                  <c:v>44039.309166666666</c:v>
                </c:pt>
                <c:pt idx="678">
                  <c:v>44039.312650462962</c:v>
                </c:pt>
                <c:pt idx="679">
                  <c:v>44039.316099537034</c:v>
                </c:pt>
                <c:pt idx="680">
                  <c:v>44039.319571759261</c:v>
                </c:pt>
                <c:pt idx="681">
                  <c:v>44039.323067129626</c:v>
                </c:pt>
                <c:pt idx="682">
                  <c:v>44039.326527777775</c:v>
                </c:pt>
                <c:pt idx="683">
                  <c:v>44039.330011574071</c:v>
                </c:pt>
                <c:pt idx="684">
                  <c:v>44039.33353009259</c:v>
                </c:pt>
                <c:pt idx="685">
                  <c:v>44039.336944444447</c:v>
                </c:pt>
                <c:pt idx="686">
                  <c:v>44039.340405092589</c:v>
                </c:pt>
                <c:pt idx="687">
                  <c:v>44039.343877314815</c:v>
                </c:pt>
                <c:pt idx="688">
                  <c:v>44039.347372685188</c:v>
                </c:pt>
                <c:pt idx="689">
                  <c:v>44039.35083333333</c:v>
                </c:pt>
                <c:pt idx="690">
                  <c:v>44039.354317129626</c:v>
                </c:pt>
                <c:pt idx="691">
                  <c:v>44039.357766203706</c:v>
                </c:pt>
                <c:pt idx="692">
                  <c:v>44039.361261574071</c:v>
                </c:pt>
                <c:pt idx="693">
                  <c:v>44039.364722222221</c:v>
                </c:pt>
                <c:pt idx="694">
                  <c:v>44039.368194444447</c:v>
                </c:pt>
                <c:pt idx="695">
                  <c:v>44039.371678240743</c:v>
                </c:pt>
                <c:pt idx="696">
                  <c:v>44039.375162037039</c:v>
                </c:pt>
                <c:pt idx="697">
                  <c:v>44039.378611111111</c:v>
                </c:pt>
                <c:pt idx="698">
                  <c:v>44039.38212962963</c:v>
                </c:pt>
                <c:pt idx="699">
                  <c:v>44039.385578703703</c:v>
                </c:pt>
                <c:pt idx="700">
                  <c:v>44039.389074074075</c:v>
                </c:pt>
                <c:pt idx="701">
                  <c:v>44039.392534722225</c:v>
                </c:pt>
                <c:pt idx="702">
                  <c:v>44039.396018518521</c:v>
                </c:pt>
                <c:pt idx="703">
                  <c:v>44039.39947916667</c:v>
                </c:pt>
                <c:pt idx="704">
                  <c:v>44039.402939814812</c:v>
                </c:pt>
                <c:pt idx="705">
                  <c:v>44039.406412037039</c:v>
                </c:pt>
                <c:pt idx="706">
                  <c:v>44039.409907407404</c:v>
                </c:pt>
                <c:pt idx="707">
                  <c:v>44039.413368055553</c:v>
                </c:pt>
                <c:pt idx="708">
                  <c:v>44039.416898148149</c:v>
                </c:pt>
                <c:pt idx="709">
                  <c:v>44039.420300925929</c:v>
                </c:pt>
                <c:pt idx="710">
                  <c:v>44039.423796296294</c:v>
                </c:pt>
                <c:pt idx="711">
                  <c:v>44039.427245370367</c:v>
                </c:pt>
                <c:pt idx="712">
                  <c:v>44039.43072916667</c:v>
                </c:pt>
                <c:pt idx="713">
                  <c:v>44039.434259259258</c:v>
                </c:pt>
                <c:pt idx="714">
                  <c:v>44039.437673611108</c:v>
                </c:pt>
                <c:pt idx="715">
                  <c:v>44039.441145833334</c:v>
                </c:pt>
                <c:pt idx="716">
                  <c:v>44039.444618055553</c:v>
                </c:pt>
                <c:pt idx="717">
                  <c:v>44039.44809027778</c:v>
                </c:pt>
                <c:pt idx="718">
                  <c:v>44039.451562499999</c:v>
                </c:pt>
                <c:pt idx="719">
                  <c:v>44039.455057870371</c:v>
                </c:pt>
                <c:pt idx="720">
                  <c:v>44039.458692129629</c:v>
                </c:pt>
                <c:pt idx="721">
                  <c:v>44039.46199074074</c:v>
                </c:pt>
                <c:pt idx="722">
                  <c:v>44039.465439814812</c:v>
                </c:pt>
                <c:pt idx="723">
                  <c:v>44039.468923611108</c:v>
                </c:pt>
                <c:pt idx="724">
                  <c:v>44039.472500000003</c:v>
                </c:pt>
                <c:pt idx="725">
                  <c:v>44039.475868055553</c:v>
                </c:pt>
                <c:pt idx="726">
                  <c:v>44039.47934027778</c:v>
                </c:pt>
                <c:pt idx="727">
                  <c:v>44039.482812499999</c:v>
                </c:pt>
                <c:pt idx="728">
                  <c:v>44039.486377314817</c:v>
                </c:pt>
                <c:pt idx="729">
                  <c:v>44039.489745370367</c:v>
                </c:pt>
                <c:pt idx="730">
                  <c:v>44039.493217592593</c:v>
                </c:pt>
                <c:pt idx="731">
                  <c:v>44039.496712962966</c:v>
                </c:pt>
                <c:pt idx="732">
                  <c:v>44039.500243055554</c:v>
                </c:pt>
                <c:pt idx="733">
                  <c:v>44039.503645833334</c:v>
                </c:pt>
                <c:pt idx="734">
                  <c:v>44039.507118055553</c:v>
                </c:pt>
                <c:pt idx="735">
                  <c:v>44039.51059027778</c:v>
                </c:pt>
                <c:pt idx="736">
                  <c:v>44039.514062499999</c:v>
                </c:pt>
                <c:pt idx="737">
                  <c:v>44039.517534722225</c:v>
                </c:pt>
                <c:pt idx="738">
                  <c:v>44039.521006944444</c:v>
                </c:pt>
                <c:pt idx="739">
                  <c:v>44039.52449074074</c:v>
                </c:pt>
                <c:pt idx="740">
                  <c:v>44039.527951388889</c:v>
                </c:pt>
                <c:pt idx="741">
                  <c:v>44039.531412037039</c:v>
                </c:pt>
                <c:pt idx="742">
                  <c:v>44039.534884259258</c:v>
                </c:pt>
                <c:pt idx="743">
                  <c:v>44039.538368055553</c:v>
                </c:pt>
                <c:pt idx="744">
                  <c:v>44039.541898148149</c:v>
                </c:pt>
                <c:pt idx="745">
                  <c:v>44039.545312499999</c:v>
                </c:pt>
                <c:pt idx="746">
                  <c:v>44039.548807870371</c:v>
                </c:pt>
                <c:pt idx="747">
                  <c:v>44039.552291666667</c:v>
                </c:pt>
                <c:pt idx="748">
                  <c:v>44039.55574074074</c:v>
                </c:pt>
                <c:pt idx="749">
                  <c:v>44039.559201388889</c:v>
                </c:pt>
                <c:pt idx="750">
                  <c:v>44039.562696759262</c:v>
                </c:pt>
                <c:pt idx="751">
                  <c:v>44039.566157407404</c:v>
                </c:pt>
                <c:pt idx="752">
                  <c:v>44039.56962962963</c:v>
                </c:pt>
                <c:pt idx="753">
                  <c:v>44039.57309027778</c:v>
                </c:pt>
                <c:pt idx="754">
                  <c:v>44039.576585648145</c:v>
                </c:pt>
                <c:pt idx="755">
                  <c:v>44039.580046296294</c:v>
                </c:pt>
                <c:pt idx="756">
                  <c:v>44039.58357638889</c:v>
                </c:pt>
                <c:pt idx="757">
                  <c:v>44039.58697916667</c:v>
                </c:pt>
                <c:pt idx="758">
                  <c:v>44039.590462962966</c:v>
                </c:pt>
                <c:pt idx="759">
                  <c:v>44039.593946759262</c:v>
                </c:pt>
                <c:pt idx="760">
                  <c:v>44039.597407407404</c:v>
                </c:pt>
                <c:pt idx="761">
                  <c:v>44039.600856481484</c:v>
                </c:pt>
                <c:pt idx="762">
                  <c:v>44039.604351851849</c:v>
                </c:pt>
                <c:pt idx="763">
                  <c:v>44039.607812499999</c:v>
                </c:pt>
                <c:pt idx="764">
                  <c:v>44039.611284722225</c:v>
                </c:pt>
                <c:pt idx="765">
                  <c:v>44039.614768518521</c:v>
                </c:pt>
                <c:pt idx="766">
                  <c:v>44039.61824074074</c:v>
                </c:pt>
                <c:pt idx="767">
                  <c:v>44039.619895833333</c:v>
                </c:pt>
                <c:pt idx="768">
                  <c:v>44039.621701388889</c:v>
                </c:pt>
                <c:pt idx="769">
                  <c:v>44039.625243055554</c:v>
                </c:pt>
                <c:pt idx="770">
                  <c:v>44039.628657407404</c:v>
                </c:pt>
                <c:pt idx="771">
                  <c:v>44039.632141203707</c:v>
                </c:pt>
                <c:pt idx="772">
                  <c:v>44039.635601851849</c:v>
                </c:pt>
                <c:pt idx="773">
                  <c:v>44039.636377314811</c:v>
                </c:pt>
                <c:pt idx="774">
                  <c:v>44039.639074074075</c:v>
                </c:pt>
                <c:pt idx="775">
                  <c:v>44039.642523148148</c:v>
                </c:pt>
                <c:pt idx="776">
                  <c:v>44039.64603009259</c:v>
                </c:pt>
                <c:pt idx="777">
                  <c:v>44039.64949074074</c:v>
                </c:pt>
                <c:pt idx="778">
                  <c:v>44039.652962962966</c:v>
                </c:pt>
                <c:pt idx="779">
                  <c:v>44039.656423611108</c:v>
                </c:pt>
                <c:pt idx="780">
                  <c:v>44039.659907407404</c:v>
                </c:pt>
                <c:pt idx="781">
                  <c:v>44039.663368055553</c:v>
                </c:pt>
                <c:pt idx="782">
                  <c:v>44039.666886574072</c:v>
                </c:pt>
                <c:pt idx="783">
                  <c:v>44039.670347222222</c:v>
                </c:pt>
                <c:pt idx="784">
                  <c:v>44039.673784722225</c:v>
                </c:pt>
                <c:pt idx="785">
                  <c:v>44039.677256944444</c:v>
                </c:pt>
                <c:pt idx="786">
                  <c:v>44039.68074074074</c:v>
                </c:pt>
                <c:pt idx="787">
                  <c:v>44039.684189814812</c:v>
                </c:pt>
                <c:pt idx="788">
                  <c:v>44039.687662037039</c:v>
                </c:pt>
                <c:pt idx="789">
                  <c:v>44039.691157407404</c:v>
                </c:pt>
                <c:pt idx="790">
                  <c:v>44039.694618055553</c:v>
                </c:pt>
                <c:pt idx="791">
                  <c:v>44039.698101851849</c:v>
                </c:pt>
                <c:pt idx="792">
                  <c:v>44039.701550925929</c:v>
                </c:pt>
                <c:pt idx="793">
                  <c:v>44039.705046296294</c:v>
                </c:pt>
                <c:pt idx="794">
                  <c:v>44039.708599537036</c:v>
                </c:pt>
                <c:pt idx="795">
                  <c:v>44039.71199074074</c:v>
                </c:pt>
                <c:pt idx="796">
                  <c:v>44039.715439814812</c:v>
                </c:pt>
                <c:pt idx="797">
                  <c:v>44039.718912037039</c:v>
                </c:pt>
                <c:pt idx="798">
                  <c:v>44039.722395833334</c:v>
                </c:pt>
                <c:pt idx="799">
                  <c:v>44039.72587962963</c:v>
                </c:pt>
                <c:pt idx="800">
                  <c:v>44039.729351851849</c:v>
                </c:pt>
                <c:pt idx="801">
                  <c:v>44039.732800925929</c:v>
                </c:pt>
                <c:pt idx="802">
                  <c:v>44039.736284722225</c:v>
                </c:pt>
                <c:pt idx="803">
                  <c:v>44039.739745370367</c:v>
                </c:pt>
                <c:pt idx="804">
                  <c:v>44039.74322916667</c:v>
                </c:pt>
                <c:pt idx="805">
                  <c:v>44039.746701388889</c:v>
                </c:pt>
                <c:pt idx="806">
                  <c:v>44039.750219907408</c:v>
                </c:pt>
                <c:pt idx="807">
                  <c:v>44039.753657407404</c:v>
                </c:pt>
                <c:pt idx="808">
                  <c:v>44039.757106481484</c:v>
                </c:pt>
                <c:pt idx="809">
                  <c:v>44039.760601851849</c:v>
                </c:pt>
                <c:pt idx="810">
                  <c:v>44039.764062499999</c:v>
                </c:pt>
                <c:pt idx="811">
                  <c:v>44039.767546296294</c:v>
                </c:pt>
                <c:pt idx="812">
                  <c:v>44039.77103009259</c:v>
                </c:pt>
                <c:pt idx="813">
                  <c:v>44039.774467592593</c:v>
                </c:pt>
                <c:pt idx="814">
                  <c:v>44039.777951388889</c:v>
                </c:pt>
                <c:pt idx="815">
                  <c:v>44039.781423611108</c:v>
                </c:pt>
                <c:pt idx="816">
                  <c:v>44039.784895833334</c:v>
                </c:pt>
                <c:pt idx="817">
                  <c:v>44039.788356481484</c:v>
                </c:pt>
                <c:pt idx="818">
                  <c:v>44039.791875000003</c:v>
                </c:pt>
                <c:pt idx="819">
                  <c:v>44039.795324074075</c:v>
                </c:pt>
                <c:pt idx="820">
                  <c:v>44039.798796296294</c:v>
                </c:pt>
                <c:pt idx="821">
                  <c:v>44039.802256944444</c:v>
                </c:pt>
                <c:pt idx="822">
                  <c:v>44039.80572916667</c:v>
                </c:pt>
                <c:pt idx="823">
                  <c:v>44039.809189814812</c:v>
                </c:pt>
                <c:pt idx="824">
                  <c:v>44039.812673611108</c:v>
                </c:pt>
                <c:pt idx="825">
                  <c:v>44039.816145833334</c:v>
                </c:pt>
                <c:pt idx="826">
                  <c:v>44039.81962962963</c:v>
                </c:pt>
                <c:pt idx="827">
                  <c:v>44039.823101851849</c:v>
                </c:pt>
                <c:pt idx="828">
                  <c:v>44039.826562499999</c:v>
                </c:pt>
                <c:pt idx="829">
                  <c:v>44039.830046296294</c:v>
                </c:pt>
                <c:pt idx="830">
                  <c:v>44039.831921296296</c:v>
                </c:pt>
                <c:pt idx="831">
                  <c:v>44039.83357638889</c:v>
                </c:pt>
                <c:pt idx="832">
                  <c:v>44039.836967592593</c:v>
                </c:pt>
                <c:pt idx="833">
                  <c:v>44039.840462962966</c:v>
                </c:pt>
                <c:pt idx="834">
                  <c:v>44039.843923611108</c:v>
                </c:pt>
                <c:pt idx="835">
                  <c:v>44039.847407407404</c:v>
                </c:pt>
                <c:pt idx="836">
                  <c:v>44039.850868055553</c:v>
                </c:pt>
                <c:pt idx="837">
                  <c:v>44039.85434027778</c:v>
                </c:pt>
                <c:pt idx="838">
                  <c:v>44039.857800925929</c:v>
                </c:pt>
                <c:pt idx="839">
                  <c:v>44039.861296296294</c:v>
                </c:pt>
                <c:pt idx="840">
                  <c:v>44039.864756944444</c:v>
                </c:pt>
                <c:pt idx="841">
                  <c:v>44039.86822916667</c:v>
                </c:pt>
                <c:pt idx="842">
                  <c:v>44039.871701388889</c:v>
                </c:pt>
                <c:pt idx="843">
                  <c:v>44039.875208333331</c:v>
                </c:pt>
                <c:pt idx="844">
                  <c:v>44039.878657407404</c:v>
                </c:pt>
                <c:pt idx="845">
                  <c:v>44039.882118055553</c:v>
                </c:pt>
                <c:pt idx="846">
                  <c:v>44039.885625000003</c:v>
                </c:pt>
                <c:pt idx="847">
                  <c:v>44039.889062499999</c:v>
                </c:pt>
                <c:pt idx="848">
                  <c:v>44039.892546296294</c:v>
                </c:pt>
                <c:pt idx="849">
                  <c:v>44039.896006944444</c:v>
                </c:pt>
                <c:pt idx="850">
                  <c:v>44039.899467592593</c:v>
                </c:pt>
                <c:pt idx="851">
                  <c:v>44039.902951388889</c:v>
                </c:pt>
                <c:pt idx="852">
                  <c:v>44039.906423611108</c:v>
                </c:pt>
                <c:pt idx="853">
                  <c:v>44039.909895833334</c:v>
                </c:pt>
                <c:pt idx="854">
                  <c:v>44039.913356481484</c:v>
                </c:pt>
                <c:pt idx="855">
                  <c:v>44039.916898148149</c:v>
                </c:pt>
                <c:pt idx="856">
                  <c:v>44039.920300925929</c:v>
                </c:pt>
                <c:pt idx="857">
                  <c:v>44039.923784722225</c:v>
                </c:pt>
                <c:pt idx="858">
                  <c:v>44039.92728009259</c:v>
                </c:pt>
                <c:pt idx="859">
                  <c:v>44039.93074074074</c:v>
                </c:pt>
                <c:pt idx="860">
                  <c:v>44039.934201388889</c:v>
                </c:pt>
                <c:pt idx="861">
                  <c:v>44039.937685185185</c:v>
                </c:pt>
                <c:pt idx="862">
                  <c:v>44039.941122685188</c:v>
                </c:pt>
                <c:pt idx="863">
                  <c:v>44039.944606481484</c:v>
                </c:pt>
                <c:pt idx="864">
                  <c:v>44039.948055555556</c:v>
                </c:pt>
                <c:pt idx="865">
                  <c:v>44039.951539351852</c:v>
                </c:pt>
                <c:pt idx="866">
                  <c:v>44039.954988425925</c:v>
                </c:pt>
                <c:pt idx="867">
                  <c:v>44039.958541666667</c:v>
                </c:pt>
                <c:pt idx="868">
                  <c:v>44039.961944444447</c:v>
                </c:pt>
                <c:pt idx="869">
                  <c:v>44039.965416666666</c:v>
                </c:pt>
                <c:pt idx="870">
                  <c:v>44039.966886574075</c:v>
                </c:pt>
                <c:pt idx="871">
                  <c:v>44039.968888888892</c:v>
                </c:pt>
                <c:pt idx="872">
                  <c:v>44039.972361111111</c:v>
                </c:pt>
                <c:pt idx="873">
                  <c:v>44039.975821759261</c:v>
                </c:pt>
                <c:pt idx="874">
                  <c:v>44039.979305555556</c:v>
                </c:pt>
                <c:pt idx="875">
                  <c:v>44039.982777777775</c:v>
                </c:pt>
                <c:pt idx="876">
                  <c:v>44039.986250000002</c:v>
                </c:pt>
                <c:pt idx="877">
                  <c:v>44039.989722222221</c:v>
                </c:pt>
                <c:pt idx="878">
                  <c:v>44039.993194444447</c:v>
                </c:pt>
                <c:pt idx="879">
                  <c:v>44039.996666666666</c:v>
                </c:pt>
                <c:pt idx="880">
                  <c:v>44040.000196759262</c:v>
                </c:pt>
                <c:pt idx="881">
                  <c:v>44040.003611111111</c:v>
                </c:pt>
                <c:pt idx="882">
                  <c:v>44040.00708333333</c:v>
                </c:pt>
                <c:pt idx="883">
                  <c:v>44040.010555555556</c:v>
                </c:pt>
                <c:pt idx="884">
                  <c:v>44040.014027777775</c:v>
                </c:pt>
                <c:pt idx="885">
                  <c:v>44040.017500000002</c:v>
                </c:pt>
                <c:pt idx="886">
                  <c:v>44040.020972222221</c:v>
                </c:pt>
                <c:pt idx="887">
                  <c:v>44040.02443287037</c:v>
                </c:pt>
                <c:pt idx="888">
                  <c:v>44040.027928240743</c:v>
                </c:pt>
                <c:pt idx="889">
                  <c:v>44040.031388888892</c:v>
                </c:pt>
                <c:pt idx="890">
                  <c:v>44040.034872685188</c:v>
                </c:pt>
                <c:pt idx="891">
                  <c:v>44040.038344907407</c:v>
                </c:pt>
                <c:pt idx="892">
                  <c:v>44040.041851851849</c:v>
                </c:pt>
                <c:pt idx="893">
                  <c:v>44040.045289351852</c:v>
                </c:pt>
                <c:pt idx="894">
                  <c:v>44040.048738425925</c:v>
                </c:pt>
                <c:pt idx="895">
                  <c:v>44040.052222222221</c:v>
                </c:pt>
                <c:pt idx="896">
                  <c:v>44040.05568287037</c:v>
                </c:pt>
                <c:pt idx="897">
                  <c:v>44040.059166666666</c:v>
                </c:pt>
                <c:pt idx="898">
                  <c:v>44040.062627314815</c:v>
                </c:pt>
                <c:pt idx="899">
                  <c:v>44040.066099537034</c:v>
                </c:pt>
                <c:pt idx="900">
                  <c:v>44040.06958333333</c:v>
                </c:pt>
                <c:pt idx="901">
                  <c:v>44040.07304398148</c:v>
                </c:pt>
                <c:pt idx="902">
                  <c:v>44040.076527777775</c:v>
                </c:pt>
                <c:pt idx="903">
                  <c:v>44040.080011574071</c:v>
                </c:pt>
                <c:pt idx="904">
                  <c:v>44040.083506944444</c:v>
                </c:pt>
                <c:pt idx="905">
                  <c:v>44040.08693287037</c:v>
                </c:pt>
                <c:pt idx="906">
                  <c:v>44040.090416666666</c:v>
                </c:pt>
                <c:pt idx="907">
                  <c:v>44040.093888888892</c:v>
                </c:pt>
                <c:pt idx="908">
                  <c:v>44040.097361111111</c:v>
                </c:pt>
                <c:pt idx="909">
                  <c:v>44040.100821759261</c:v>
                </c:pt>
                <c:pt idx="910">
                  <c:v>44040.10429398148</c:v>
                </c:pt>
                <c:pt idx="911">
                  <c:v>44040.107754629629</c:v>
                </c:pt>
                <c:pt idx="912">
                  <c:v>44040.111238425925</c:v>
                </c:pt>
                <c:pt idx="913">
                  <c:v>44040.114710648151</c:v>
                </c:pt>
                <c:pt idx="914">
                  <c:v>44040.118194444447</c:v>
                </c:pt>
                <c:pt idx="915">
                  <c:v>44040.121678240743</c:v>
                </c:pt>
                <c:pt idx="916">
                  <c:v>44040.125173611108</c:v>
                </c:pt>
                <c:pt idx="917">
                  <c:v>44040.128599537034</c:v>
                </c:pt>
                <c:pt idx="918">
                  <c:v>44040.13208333333</c:v>
                </c:pt>
                <c:pt idx="919">
                  <c:v>44040.13554398148</c:v>
                </c:pt>
                <c:pt idx="920">
                  <c:v>44040.139016203706</c:v>
                </c:pt>
                <c:pt idx="921">
                  <c:v>44040.142500000002</c:v>
                </c:pt>
                <c:pt idx="922">
                  <c:v>44040.145972222221</c:v>
                </c:pt>
                <c:pt idx="923">
                  <c:v>44040.14943287037</c:v>
                </c:pt>
                <c:pt idx="924">
                  <c:v>44040.152928240743</c:v>
                </c:pt>
                <c:pt idx="925">
                  <c:v>44040.156388888892</c:v>
                </c:pt>
                <c:pt idx="926">
                  <c:v>44040.159861111111</c:v>
                </c:pt>
                <c:pt idx="927">
                  <c:v>44040.163344907407</c:v>
                </c:pt>
                <c:pt idx="928">
                  <c:v>44040.166875000003</c:v>
                </c:pt>
                <c:pt idx="929">
                  <c:v>44040.170266203706</c:v>
                </c:pt>
                <c:pt idx="930">
                  <c:v>44040.173738425925</c:v>
                </c:pt>
                <c:pt idx="931">
                  <c:v>44040.177210648151</c:v>
                </c:pt>
                <c:pt idx="932">
                  <c:v>44040.180694444447</c:v>
                </c:pt>
                <c:pt idx="933">
                  <c:v>44040.184166666666</c:v>
                </c:pt>
                <c:pt idx="934">
                  <c:v>44040.187650462962</c:v>
                </c:pt>
                <c:pt idx="935">
                  <c:v>44040.191111111111</c:v>
                </c:pt>
                <c:pt idx="936">
                  <c:v>44040.19458333333</c:v>
                </c:pt>
                <c:pt idx="937">
                  <c:v>44040.198055555556</c:v>
                </c:pt>
                <c:pt idx="938">
                  <c:v>44040.201527777775</c:v>
                </c:pt>
                <c:pt idx="939">
                  <c:v>44040.205023148148</c:v>
                </c:pt>
                <c:pt idx="940">
                  <c:v>44040.208518518521</c:v>
                </c:pt>
                <c:pt idx="941">
                  <c:v>44040.21193287037</c:v>
                </c:pt>
                <c:pt idx="942">
                  <c:v>44040.215405092589</c:v>
                </c:pt>
                <c:pt idx="943">
                  <c:v>44040.218888888892</c:v>
                </c:pt>
                <c:pt idx="944">
                  <c:v>44040.222384259258</c:v>
                </c:pt>
                <c:pt idx="945">
                  <c:v>44040.22583333333</c:v>
                </c:pt>
                <c:pt idx="946">
                  <c:v>44040.229317129626</c:v>
                </c:pt>
                <c:pt idx="947">
                  <c:v>44040.232777777775</c:v>
                </c:pt>
                <c:pt idx="948">
                  <c:v>44040.236250000002</c:v>
                </c:pt>
                <c:pt idx="949">
                  <c:v>44040.239722222221</c:v>
                </c:pt>
                <c:pt idx="950">
                  <c:v>44040.243194444447</c:v>
                </c:pt>
                <c:pt idx="951">
                  <c:v>44040.246678240743</c:v>
                </c:pt>
                <c:pt idx="952">
                  <c:v>44040.250173611108</c:v>
                </c:pt>
                <c:pt idx="953">
                  <c:v>44040.253599537034</c:v>
                </c:pt>
                <c:pt idx="954">
                  <c:v>44040.257071759261</c:v>
                </c:pt>
                <c:pt idx="955">
                  <c:v>44040.26054398148</c:v>
                </c:pt>
                <c:pt idx="956">
                  <c:v>44040.264027777775</c:v>
                </c:pt>
                <c:pt idx="957">
                  <c:v>44040.267500000002</c:v>
                </c:pt>
                <c:pt idx="958">
                  <c:v>44040.270960648151</c:v>
                </c:pt>
                <c:pt idx="959">
                  <c:v>44040.27443287037</c:v>
                </c:pt>
                <c:pt idx="960">
                  <c:v>44040.277905092589</c:v>
                </c:pt>
                <c:pt idx="961">
                  <c:v>44040.281377314815</c:v>
                </c:pt>
                <c:pt idx="962">
                  <c:v>44040.284849537034</c:v>
                </c:pt>
                <c:pt idx="963">
                  <c:v>44040.288344907407</c:v>
                </c:pt>
                <c:pt idx="964">
                  <c:v>44040.29184027778</c:v>
                </c:pt>
                <c:pt idx="965">
                  <c:v>44040.295266203706</c:v>
                </c:pt>
                <c:pt idx="966">
                  <c:v>44040.298761574071</c:v>
                </c:pt>
                <c:pt idx="967">
                  <c:v>44040.302233796298</c:v>
                </c:pt>
                <c:pt idx="968">
                  <c:v>44040.305706018517</c:v>
                </c:pt>
                <c:pt idx="969">
                  <c:v>44040.309166666666</c:v>
                </c:pt>
                <c:pt idx="970">
                  <c:v>44040.312638888892</c:v>
                </c:pt>
                <c:pt idx="971">
                  <c:v>44040.316099537034</c:v>
                </c:pt>
                <c:pt idx="972">
                  <c:v>44040.319571759261</c:v>
                </c:pt>
                <c:pt idx="973">
                  <c:v>44040.32304398148</c:v>
                </c:pt>
                <c:pt idx="974">
                  <c:v>44040.326527777775</c:v>
                </c:pt>
                <c:pt idx="975">
                  <c:v>44040.330023148148</c:v>
                </c:pt>
                <c:pt idx="976">
                  <c:v>44040.333518518521</c:v>
                </c:pt>
                <c:pt idx="977">
                  <c:v>44040.336944444447</c:v>
                </c:pt>
                <c:pt idx="978">
                  <c:v>44040.340405092589</c:v>
                </c:pt>
                <c:pt idx="979">
                  <c:v>44040.343888888892</c:v>
                </c:pt>
                <c:pt idx="980">
                  <c:v>44040.347361111111</c:v>
                </c:pt>
                <c:pt idx="981">
                  <c:v>44040.350821759261</c:v>
                </c:pt>
                <c:pt idx="982">
                  <c:v>44040.354305555556</c:v>
                </c:pt>
                <c:pt idx="983">
                  <c:v>44040.357777777775</c:v>
                </c:pt>
                <c:pt idx="984">
                  <c:v>44040.361238425925</c:v>
                </c:pt>
                <c:pt idx="985">
                  <c:v>44040.364722222221</c:v>
                </c:pt>
                <c:pt idx="986">
                  <c:v>44040.368194444447</c:v>
                </c:pt>
                <c:pt idx="987">
                  <c:v>44040.371666666666</c:v>
                </c:pt>
                <c:pt idx="988">
                  <c:v>44040.375185185185</c:v>
                </c:pt>
                <c:pt idx="989">
                  <c:v>44040.378599537034</c:v>
                </c:pt>
                <c:pt idx="990">
                  <c:v>44040.382071759261</c:v>
                </c:pt>
                <c:pt idx="991">
                  <c:v>44040.385555555556</c:v>
                </c:pt>
                <c:pt idx="992">
                  <c:v>44040.389039351852</c:v>
                </c:pt>
                <c:pt idx="993">
                  <c:v>44040.392523148148</c:v>
                </c:pt>
                <c:pt idx="994">
                  <c:v>44040.395995370367</c:v>
                </c:pt>
                <c:pt idx="995">
                  <c:v>44040.399467592593</c:v>
                </c:pt>
                <c:pt idx="996">
                  <c:v>44040.402939814812</c:v>
                </c:pt>
                <c:pt idx="997">
                  <c:v>44040.406412037039</c:v>
                </c:pt>
                <c:pt idx="998">
                  <c:v>44040.409895833334</c:v>
                </c:pt>
                <c:pt idx="999">
                  <c:v>44040.413368055553</c:v>
                </c:pt>
                <c:pt idx="1000">
                  <c:v>44040.416886574072</c:v>
                </c:pt>
                <c:pt idx="1001">
                  <c:v>44040.420300925929</c:v>
                </c:pt>
                <c:pt idx="1002">
                  <c:v>44040.423773148148</c:v>
                </c:pt>
                <c:pt idx="1003">
                  <c:v>44040.427256944444</c:v>
                </c:pt>
                <c:pt idx="1004">
                  <c:v>44040.43074074074</c:v>
                </c:pt>
                <c:pt idx="1005">
                  <c:v>44040.434189814812</c:v>
                </c:pt>
                <c:pt idx="1006">
                  <c:v>44040.437673611108</c:v>
                </c:pt>
                <c:pt idx="1007">
                  <c:v>44040.441122685188</c:v>
                </c:pt>
                <c:pt idx="1008">
                  <c:v>44040.444618055553</c:v>
                </c:pt>
                <c:pt idx="1009">
                  <c:v>44040.448078703703</c:v>
                </c:pt>
                <c:pt idx="1010">
                  <c:v>44040.451562499999</c:v>
                </c:pt>
                <c:pt idx="1011">
                  <c:v>44040.455046296294</c:v>
                </c:pt>
                <c:pt idx="1012">
                  <c:v>44040.458541666667</c:v>
                </c:pt>
                <c:pt idx="1013">
                  <c:v>44040.462048611109</c:v>
                </c:pt>
                <c:pt idx="1014">
                  <c:v>44040.465428240743</c:v>
                </c:pt>
                <c:pt idx="1015">
                  <c:v>44040.468912037039</c:v>
                </c:pt>
                <c:pt idx="1016">
                  <c:v>44040.472384259258</c:v>
                </c:pt>
                <c:pt idx="1017">
                  <c:v>44040.475972222222</c:v>
                </c:pt>
                <c:pt idx="1018">
                  <c:v>44040.479375000003</c:v>
                </c:pt>
                <c:pt idx="1019">
                  <c:v>44040.482789351852</c:v>
                </c:pt>
                <c:pt idx="1020">
                  <c:v>44040.486284722225</c:v>
                </c:pt>
                <c:pt idx="1021">
                  <c:v>44040.489745370367</c:v>
                </c:pt>
                <c:pt idx="1022">
                  <c:v>44040.493333333332</c:v>
                </c:pt>
                <c:pt idx="1023">
                  <c:v>44040.496701388889</c:v>
                </c:pt>
                <c:pt idx="1024">
                  <c:v>44040.500208333331</c:v>
                </c:pt>
                <c:pt idx="1025">
                  <c:v>44040.503634259258</c:v>
                </c:pt>
                <c:pt idx="1026">
                  <c:v>44040.507118055553</c:v>
                </c:pt>
                <c:pt idx="1027">
                  <c:v>44040.510694444441</c:v>
                </c:pt>
                <c:pt idx="1028">
                  <c:v>44040.514050925929</c:v>
                </c:pt>
                <c:pt idx="1029">
                  <c:v>44040.517511574071</c:v>
                </c:pt>
                <c:pt idx="1030">
                  <c:v>44040.521018518521</c:v>
                </c:pt>
                <c:pt idx="1031">
                  <c:v>44040.52447916667</c:v>
                </c:pt>
                <c:pt idx="1032">
                  <c:v>44040.527939814812</c:v>
                </c:pt>
                <c:pt idx="1033">
                  <c:v>44040.531435185185</c:v>
                </c:pt>
                <c:pt idx="1034">
                  <c:v>44040.534918981481</c:v>
                </c:pt>
                <c:pt idx="1035">
                  <c:v>44040.538414351853</c:v>
                </c:pt>
                <c:pt idx="1036">
                  <c:v>44040.541875000003</c:v>
                </c:pt>
                <c:pt idx="1037">
                  <c:v>44040.545312499999</c:v>
                </c:pt>
                <c:pt idx="1038">
                  <c:v>44040.548784722225</c:v>
                </c:pt>
                <c:pt idx="1039">
                  <c:v>44040.552256944444</c:v>
                </c:pt>
                <c:pt idx="1040">
                  <c:v>44040.55572916667</c:v>
                </c:pt>
                <c:pt idx="1041">
                  <c:v>44040.559189814812</c:v>
                </c:pt>
                <c:pt idx="1042">
                  <c:v>44040.562662037039</c:v>
                </c:pt>
                <c:pt idx="1043">
                  <c:v>44040.566134259258</c:v>
                </c:pt>
                <c:pt idx="1044">
                  <c:v>44040.569618055553</c:v>
                </c:pt>
                <c:pt idx="1045">
                  <c:v>44040.57309027778</c:v>
                </c:pt>
                <c:pt idx="1046">
                  <c:v>44040.576562499999</c:v>
                </c:pt>
                <c:pt idx="1047">
                  <c:v>44040.580034722225</c:v>
                </c:pt>
                <c:pt idx="1048">
                  <c:v>44040.583553240744</c:v>
                </c:pt>
                <c:pt idx="1049">
                  <c:v>44040.58697916667</c:v>
                </c:pt>
                <c:pt idx="1050">
                  <c:v>44040.590428240743</c:v>
                </c:pt>
                <c:pt idx="1051">
                  <c:v>44040.593935185185</c:v>
                </c:pt>
                <c:pt idx="1052">
                  <c:v>44040.597418981481</c:v>
                </c:pt>
                <c:pt idx="1053">
                  <c:v>44040.600868055553</c:v>
                </c:pt>
                <c:pt idx="1054">
                  <c:v>44040.604351851849</c:v>
                </c:pt>
                <c:pt idx="1055">
                  <c:v>44040.607812499999</c:v>
                </c:pt>
                <c:pt idx="1056">
                  <c:v>44040.611296296294</c:v>
                </c:pt>
                <c:pt idx="1057">
                  <c:v>44040.614768518521</c:v>
                </c:pt>
                <c:pt idx="1058">
                  <c:v>44040.61824074074</c:v>
                </c:pt>
                <c:pt idx="1059">
                  <c:v>44040.621724537035</c:v>
                </c:pt>
                <c:pt idx="1060">
                  <c:v>44040.625243055554</c:v>
                </c:pt>
                <c:pt idx="1061">
                  <c:v>44040.628645833334</c:v>
                </c:pt>
                <c:pt idx="1062">
                  <c:v>44040.632118055553</c:v>
                </c:pt>
                <c:pt idx="1063">
                  <c:v>44040.63559027778</c:v>
                </c:pt>
                <c:pt idx="1064">
                  <c:v>44040.639062499999</c:v>
                </c:pt>
                <c:pt idx="1065">
                  <c:v>44040.642546296294</c:v>
                </c:pt>
                <c:pt idx="1066">
                  <c:v>44040.645995370367</c:v>
                </c:pt>
                <c:pt idx="1067">
                  <c:v>44040.64947916667</c:v>
                </c:pt>
                <c:pt idx="1068">
                  <c:v>44040.652951388889</c:v>
                </c:pt>
                <c:pt idx="1069">
                  <c:v>44040.656423611108</c:v>
                </c:pt>
                <c:pt idx="1070">
                  <c:v>44040.659930555557</c:v>
                </c:pt>
                <c:pt idx="1071">
                  <c:v>44040.663368055553</c:v>
                </c:pt>
                <c:pt idx="1072">
                  <c:v>44040.666898148149</c:v>
                </c:pt>
                <c:pt idx="1073">
                  <c:v>44040.670335648145</c:v>
                </c:pt>
                <c:pt idx="1074">
                  <c:v>44040.673784722225</c:v>
                </c:pt>
                <c:pt idx="1075">
                  <c:v>44040.677245370367</c:v>
                </c:pt>
                <c:pt idx="1076">
                  <c:v>44040.68072916667</c:v>
                </c:pt>
                <c:pt idx="1077">
                  <c:v>44040.684189814812</c:v>
                </c:pt>
                <c:pt idx="1078">
                  <c:v>44040.687685185185</c:v>
                </c:pt>
                <c:pt idx="1079">
                  <c:v>44040.691134259258</c:v>
                </c:pt>
                <c:pt idx="1080">
                  <c:v>44040.694606481484</c:v>
                </c:pt>
                <c:pt idx="1081">
                  <c:v>44040.695856481485</c:v>
                </c:pt>
                <c:pt idx="1082">
                  <c:v>44040.696215277778</c:v>
                </c:pt>
                <c:pt idx="1083">
                  <c:v>44040.69809027778</c:v>
                </c:pt>
                <c:pt idx="1084">
                  <c:v>44040.701574074075</c:v>
                </c:pt>
                <c:pt idx="1085">
                  <c:v>44040.705034722225</c:v>
                </c:pt>
                <c:pt idx="1086">
                  <c:v>44040.70857638889</c:v>
                </c:pt>
                <c:pt idx="1087">
                  <c:v>44040.712002314816</c:v>
                </c:pt>
                <c:pt idx="1088">
                  <c:v>44040.715451388889</c:v>
                </c:pt>
                <c:pt idx="1089">
                  <c:v>44040.716365740744</c:v>
                </c:pt>
                <c:pt idx="1090">
                  <c:v>44040.718831018516</c:v>
                </c:pt>
                <c:pt idx="1091">
                  <c:v>44040.71912037037</c:v>
                </c:pt>
                <c:pt idx="1092">
                  <c:v>44040.722395833334</c:v>
                </c:pt>
                <c:pt idx="1093">
                  <c:v>44040.725868055553</c:v>
                </c:pt>
                <c:pt idx="1094">
                  <c:v>44040.72934027778</c:v>
                </c:pt>
                <c:pt idx="1095">
                  <c:v>44040.732800925929</c:v>
                </c:pt>
                <c:pt idx="1096">
                  <c:v>44040.736273148148</c:v>
                </c:pt>
                <c:pt idx="1097">
                  <c:v>44040.739745370367</c:v>
                </c:pt>
                <c:pt idx="1098">
                  <c:v>44040.743252314816</c:v>
                </c:pt>
                <c:pt idx="1099">
                  <c:v>44040.746712962966</c:v>
                </c:pt>
                <c:pt idx="1100">
                  <c:v>44040.750231481485</c:v>
                </c:pt>
                <c:pt idx="1101">
                  <c:v>44040.753657407404</c:v>
                </c:pt>
                <c:pt idx="1102">
                  <c:v>44040.757118055553</c:v>
                </c:pt>
                <c:pt idx="1103">
                  <c:v>44040.760601851849</c:v>
                </c:pt>
                <c:pt idx="1104">
                  <c:v>44040.764062499999</c:v>
                </c:pt>
                <c:pt idx="1105">
                  <c:v>44040.767523148148</c:v>
                </c:pt>
                <c:pt idx="1106">
                  <c:v>44040.771018518521</c:v>
                </c:pt>
                <c:pt idx="1107">
                  <c:v>44040.77449074074</c:v>
                </c:pt>
                <c:pt idx="1108">
                  <c:v>44040.777939814812</c:v>
                </c:pt>
                <c:pt idx="1109">
                  <c:v>44040.781435185185</c:v>
                </c:pt>
                <c:pt idx="1110">
                  <c:v>44040.784907407404</c:v>
                </c:pt>
                <c:pt idx="1111">
                  <c:v>44040.788391203707</c:v>
                </c:pt>
                <c:pt idx="1112">
                  <c:v>44040.791898148149</c:v>
                </c:pt>
                <c:pt idx="1113">
                  <c:v>44040.795312499999</c:v>
                </c:pt>
                <c:pt idx="1114">
                  <c:v>44040.798784722225</c:v>
                </c:pt>
                <c:pt idx="1115">
                  <c:v>44040.80228009259</c:v>
                </c:pt>
                <c:pt idx="1116">
                  <c:v>44040.80572916667</c:v>
                </c:pt>
                <c:pt idx="1117">
                  <c:v>44040.809224537035</c:v>
                </c:pt>
                <c:pt idx="1118">
                  <c:v>44040.812696759262</c:v>
                </c:pt>
                <c:pt idx="1119">
                  <c:v>44040.816145833334</c:v>
                </c:pt>
                <c:pt idx="1120">
                  <c:v>44040.819618055553</c:v>
                </c:pt>
                <c:pt idx="1121">
                  <c:v>44040.823101851849</c:v>
                </c:pt>
                <c:pt idx="1122">
                  <c:v>44040.826585648145</c:v>
                </c:pt>
                <c:pt idx="1123">
                  <c:v>44040.830046296294</c:v>
                </c:pt>
                <c:pt idx="1124">
                  <c:v>44040.833564814813</c:v>
                </c:pt>
                <c:pt idx="1125">
                  <c:v>44040.83697916667</c:v>
                </c:pt>
                <c:pt idx="1126">
                  <c:v>44040.840462962966</c:v>
                </c:pt>
                <c:pt idx="1127">
                  <c:v>44040.843923611108</c:v>
                </c:pt>
                <c:pt idx="1128">
                  <c:v>44040.847395833334</c:v>
                </c:pt>
                <c:pt idx="1129">
                  <c:v>44040.85087962963</c:v>
                </c:pt>
                <c:pt idx="1130">
                  <c:v>44040.85434027778</c:v>
                </c:pt>
                <c:pt idx="1131">
                  <c:v>44040.857812499999</c:v>
                </c:pt>
                <c:pt idx="1132">
                  <c:v>44040.861296296294</c:v>
                </c:pt>
                <c:pt idx="1133">
                  <c:v>44040.864756944444</c:v>
                </c:pt>
                <c:pt idx="1134">
                  <c:v>44040.86824074074</c:v>
                </c:pt>
                <c:pt idx="1135">
                  <c:v>44040.871712962966</c:v>
                </c:pt>
                <c:pt idx="1136">
                  <c:v>44040.875243055554</c:v>
                </c:pt>
                <c:pt idx="1137">
                  <c:v>44040.878645833334</c:v>
                </c:pt>
                <c:pt idx="1138">
                  <c:v>44040.882118055553</c:v>
                </c:pt>
                <c:pt idx="1139">
                  <c:v>44040.88559027778</c:v>
                </c:pt>
                <c:pt idx="1140">
                  <c:v>44040.889074074075</c:v>
                </c:pt>
                <c:pt idx="1141">
                  <c:v>44040.892546296294</c:v>
                </c:pt>
                <c:pt idx="1142">
                  <c:v>44040.896018518521</c:v>
                </c:pt>
                <c:pt idx="1143">
                  <c:v>44040.89947916667</c:v>
                </c:pt>
                <c:pt idx="1144">
                  <c:v>44040.902962962966</c:v>
                </c:pt>
                <c:pt idx="1145">
                  <c:v>44040.906435185185</c:v>
                </c:pt>
                <c:pt idx="1146">
                  <c:v>44040.909895833334</c:v>
                </c:pt>
                <c:pt idx="1147">
                  <c:v>44040.913368055553</c:v>
                </c:pt>
                <c:pt idx="1148">
                  <c:v>44040.916898148149</c:v>
                </c:pt>
                <c:pt idx="1149">
                  <c:v>44040.920324074075</c:v>
                </c:pt>
                <c:pt idx="1150">
                  <c:v>44040.923784722225</c:v>
                </c:pt>
                <c:pt idx="1151">
                  <c:v>44040.927256944444</c:v>
                </c:pt>
                <c:pt idx="1152">
                  <c:v>44040.93072916667</c:v>
                </c:pt>
                <c:pt idx="1153">
                  <c:v>44040.934189814812</c:v>
                </c:pt>
                <c:pt idx="1154">
                  <c:v>44040.937685185185</c:v>
                </c:pt>
                <c:pt idx="1155">
                  <c:v>44040.941157407404</c:v>
                </c:pt>
                <c:pt idx="1156">
                  <c:v>44040.944652777776</c:v>
                </c:pt>
                <c:pt idx="1157">
                  <c:v>44040.948113425926</c:v>
                </c:pt>
                <c:pt idx="1158">
                  <c:v>44040.951574074075</c:v>
                </c:pt>
                <c:pt idx="1159">
                  <c:v>44040.955069444448</c:v>
                </c:pt>
                <c:pt idx="1160">
                  <c:v>44040.95857638889</c:v>
                </c:pt>
                <c:pt idx="1161">
                  <c:v>44040.961967592593</c:v>
                </c:pt>
                <c:pt idx="1162">
                  <c:v>44040.965462962966</c:v>
                </c:pt>
                <c:pt idx="1163">
                  <c:v>44040.968935185185</c:v>
                </c:pt>
                <c:pt idx="1164">
                  <c:v>44040.972384259258</c:v>
                </c:pt>
                <c:pt idx="1165">
                  <c:v>44040.97587962963</c:v>
                </c:pt>
                <c:pt idx="1166">
                  <c:v>44040.979305555556</c:v>
                </c:pt>
                <c:pt idx="1167">
                  <c:v>44040.982777777775</c:v>
                </c:pt>
                <c:pt idx="1168">
                  <c:v>44040.986250000002</c:v>
                </c:pt>
                <c:pt idx="1169">
                  <c:v>44040.989733796298</c:v>
                </c:pt>
                <c:pt idx="1170">
                  <c:v>44040.993194444447</c:v>
                </c:pt>
                <c:pt idx="1171">
                  <c:v>44040.996655092589</c:v>
                </c:pt>
                <c:pt idx="1172">
                  <c:v>44041.000358796293</c:v>
                </c:pt>
                <c:pt idx="1173">
                  <c:v>44041.003622685188</c:v>
                </c:pt>
                <c:pt idx="1174">
                  <c:v>44041.00708333333</c:v>
                </c:pt>
                <c:pt idx="1175">
                  <c:v>44041.01054398148</c:v>
                </c:pt>
                <c:pt idx="1176">
                  <c:v>44041.014027777775</c:v>
                </c:pt>
                <c:pt idx="1177">
                  <c:v>44041.017511574071</c:v>
                </c:pt>
                <c:pt idx="1178">
                  <c:v>44041.020972222221</c:v>
                </c:pt>
                <c:pt idx="1179">
                  <c:v>44041.024444444447</c:v>
                </c:pt>
                <c:pt idx="1180">
                  <c:v>44041.027916666666</c:v>
                </c:pt>
                <c:pt idx="1181">
                  <c:v>44041.031388888892</c:v>
                </c:pt>
                <c:pt idx="1182">
                  <c:v>44041.034837962965</c:v>
                </c:pt>
                <c:pt idx="1183">
                  <c:v>44041.03833333333</c:v>
                </c:pt>
                <c:pt idx="1184">
                  <c:v>44041.041875000003</c:v>
                </c:pt>
                <c:pt idx="1185">
                  <c:v>44041.045266203706</c:v>
                </c:pt>
                <c:pt idx="1186">
                  <c:v>44041.048738425925</c:v>
                </c:pt>
                <c:pt idx="1187">
                  <c:v>44041.052222222221</c:v>
                </c:pt>
                <c:pt idx="1188">
                  <c:v>44041.05568287037</c:v>
                </c:pt>
                <c:pt idx="1189">
                  <c:v>44041.059155092589</c:v>
                </c:pt>
                <c:pt idx="1190">
                  <c:v>44041.062615740739</c:v>
                </c:pt>
                <c:pt idx="1191">
                  <c:v>44041.066087962965</c:v>
                </c:pt>
                <c:pt idx="1192">
                  <c:v>44041.069560185184</c:v>
                </c:pt>
                <c:pt idx="1193">
                  <c:v>44041.07303240741</c:v>
                </c:pt>
                <c:pt idx="1194">
                  <c:v>44041.076516203706</c:v>
                </c:pt>
                <c:pt idx="1195">
                  <c:v>44041.079988425925</c:v>
                </c:pt>
                <c:pt idx="1196">
                  <c:v>44041.083495370367</c:v>
                </c:pt>
                <c:pt idx="1197">
                  <c:v>44041.086921296293</c:v>
                </c:pt>
                <c:pt idx="1198">
                  <c:v>44041.090405092589</c:v>
                </c:pt>
                <c:pt idx="1199">
                  <c:v>44041.093877314815</c:v>
                </c:pt>
                <c:pt idx="1200">
                  <c:v>44041.097349537034</c:v>
                </c:pt>
                <c:pt idx="1201">
                  <c:v>44041.100821759261</c:v>
                </c:pt>
                <c:pt idx="1202">
                  <c:v>44041.10429398148</c:v>
                </c:pt>
                <c:pt idx="1203">
                  <c:v>44041.107777777775</c:v>
                </c:pt>
                <c:pt idx="1204">
                  <c:v>44041.111238425925</c:v>
                </c:pt>
                <c:pt idx="1205">
                  <c:v>44041.114699074074</c:v>
                </c:pt>
                <c:pt idx="1206">
                  <c:v>44041.11818287037</c:v>
                </c:pt>
                <c:pt idx="1207">
                  <c:v>44041.121666666666</c:v>
                </c:pt>
                <c:pt idx="1208">
                  <c:v>44041.125196759262</c:v>
                </c:pt>
                <c:pt idx="1209">
                  <c:v>44041.128599537034</c:v>
                </c:pt>
                <c:pt idx="1210">
                  <c:v>44041.132071759261</c:v>
                </c:pt>
                <c:pt idx="1211">
                  <c:v>44041.13554398148</c:v>
                </c:pt>
                <c:pt idx="1212">
                  <c:v>44041.139027777775</c:v>
                </c:pt>
                <c:pt idx="1213">
                  <c:v>44041.142488425925</c:v>
                </c:pt>
                <c:pt idx="1214">
                  <c:v>44041.145960648151</c:v>
                </c:pt>
                <c:pt idx="1215">
                  <c:v>44041.149421296293</c:v>
                </c:pt>
                <c:pt idx="1216">
                  <c:v>44041.152916666666</c:v>
                </c:pt>
                <c:pt idx="1217">
                  <c:v>44041.156388888892</c:v>
                </c:pt>
                <c:pt idx="1218">
                  <c:v>44041.159872685188</c:v>
                </c:pt>
                <c:pt idx="1219">
                  <c:v>44041.16333333333</c:v>
                </c:pt>
                <c:pt idx="1220">
                  <c:v>44041.166851851849</c:v>
                </c:pt>
                <c:pt idx="1221">
                  <c:v>44041.170266203706</c:v>
                </c:pt>
                <c:pt idx="1222">
                  <c:v>44041.173738425925</c:v>
                </c:pt>
                <c:pt idx="1223">
                  <c:v>44041.177222222221</c:v>
                </c:pt>
                <c:pt idx="1224">
                  <c:v>44041.18068287037</c:v>
                </c:pt>
                <c:pt idx="1225">
                  <c:v>44041.184166666666</c:v>
                </c:pt>
                <c:pt idx="1226">
                  <c:v>44041.187638888892</c:v>
                </c:pt>
                <c:pt idx="1227">
                  <c:v>44041.191111111111</c:v>
                </c:pt>
                <c:pt idx="1228">
                  <c:v>44041.194571759261</c:v>
                </c:pt>
                <c:pt idx="1229">
                  <c:v>44041.198055555556</c:v>
                </c:pt>
                <c:pt idx="1230">
                  <c:v>44041.201527777775</c:v>
                </c:pt>
                <c:pt idx="1231">
                  <c:v>44041.205011574071</c:v>
                </c:pt>
                <c:pt idx="1232">
                  <c:v>44041.208506944444</c:v>
                </c:pt>
                <c:pt idx="1233">
                  <c:v>44041.211944444447</c:v>
                </c:pt>
                <c:pt idx="1234">
                  <c:v>44041.215405092589</c:v>
                </c:pt>
                <c:pt idx="1235">
                  <c:v>44041.218877314815</c:v>
                </c:pt>
                <c:pt idx="1236">
                  <c:v>44041.222349537034</c:v>
                </c:pt>
                <c:pt idx="1237">
                  <c:v>44041.22583333333</c:v>
                </c:pt>
                <c:pt idx="1238">
                  <c:v>44041.22929398148</c:v>
                </c:pt>
                <c:pt idx="1239">
                  <c:v>44041.232766203706</c:v>
                </c:pt>
                <c:pt idx="1240">
                  <c:v>44041.236250000002</c:v>
                </c:pt>
                <c:pt idx="1241">
                  <c:v>44041.239710648151</c:v>
                </c:pt>
                <c:pt idx="1242">
                  <c:v>44041.24318287037</c:v>
                </c:pt>
                <c:pt idx="1243">
                  <c:v>44041.246655092589</c:v>
                </c:pt>
                <c:pt idx="1244">
                  <c:v>44041.250162037039</c:v>
                </c:pt>
                <c:pt idx="1245">
                  <c:v>44041.253622685188</c:v>
                </c:pt>
                <c:pt idx="1246">
                  <c:v>44041.257071759261</c:v>
                </c:pt>
                <c:pt idx="1247">
                  <c:v>44041.26054398148</c:v>
                </c:pt>
                <c:pt idx="1248">
                  <c:v>44041.264016203706</c:v>
                </c:pt>
                <c:pt idx="1249">
                  <c:v>44041.267500000002</c:v>
                </c:pt>
                <c:pt idx="1250">
                  <c:v>44041.270972222221</c:v>
                </c:pt>
                <c:pt idx="1251">
                  <c:v>44041.274409722224</c:v>
                </c:pt>
                <c:pt idx="1252">
                  <c:v>44041.277905092589</c:v>
                </c:pt>
                <c:pt idx="1253">
                  <c:v>44041.281365740739</c:v>
                </c:pt>
                <c:pt idx="1254">
                  <c:v>44041.284861111111</c:v>
                </c:pt>
                <c:pt idx="1255">
                  <c:v>44041.288310185184</c:v>
                </c:pt>
                <c:pt idx="1256">
                  <c:v>44041.291851851849</c:v>
                </c:pt>
                <c:pt idx="1257">
                  <c:v>44041.295266203706</c:v>
                </c:pt>
                <c:pt idx="1258">
                  <c:v>44041.298750000002</c:v>
                </c:pt>
                <c:pt idx="1259">
                  <c:v>44041.302199074074</c:v>
                </c:pt>
                <c:pt idx="1260">
                  <c:v>44041.305671296293</c:v>
                </c:pt>
                <c:pt idx="1261">
                  <c:v>44041.309155092589</c:v>
                </c:pt>
                <c:pt idx="1262">
                  <c:v>44041.312627314815</c:v>
                </c:pt>
                <c:pt idx="1263">
                  <c:v>44041.316099537034</c:v>
                </c:pt>
                <c:pt idx="1264">
                  <c:v>44041.319571759261</c:v>
                </c:pt>
                <c:pt idx="1265">
                  <c:v>44041.32304398148</c:v>
                </c:pt>
                <c:pt idx="1266">
                  <c:v>44041.326516203706</c:v>
                </c:pt>
                <c:pt idx="1267">
                  <c:v>44041.33</c:v>
                </c:pt>
                <c:pt idx="1268">
                  <c:v>44041.333518518521</c:v>
                </c:pt>
                <c:pt idx="1269">
                  <c:v>44041.33693287037</c:v>
                </c:pt>
                <c:pt idx="1270">
                  <c:v>44041.340405092589</c:v>
                </c:pt>
                <c:pt idx="1271">
                  <c:v>44041.343877314815</c:v>
                </c:pt>
                <c:pt idx="1272">
                  <c:v>44041.347349537034</c:v>
                </c:pt>
                <c:pt idx="1273">
                  <c:v>44041.35083333333</c:v>
                </c:pt>
                <c:pt idx="1274">
                  <c:v>44041.35429398148</c:v>
                </c:pt>
                <c:pt idx="1275">
                  <c:v>44041.357766203706</c:v>
                </c:pt>
                <c:pt idx="1276">
                  <c:v>44041.361226851855</c:v>
                </c:pt>
                <c:pt idx="1277">
                  <c:v>44041.364710648151</c:v>
                </c:pt>
                <c:pt idx="1278">
                  <c:v>44041.36818287037</c:v>
                </c:pt>
                <c:pt idx="1279">
                  <c:v>44041.371655092589</c:v>
                </c:pt>
                <c:pt idx="1280">
                  <c:v>44041.375162037039</c:v>
                </c:pt>
                <c:pt idx="1281">
                  <c:v>44041.378599537034</c:v>
                </c:pt>
                <c:pt idx="1282">
                  <c:v>44041.382071759261</c:v>
                </c:pt>
                <c:pt idx="1283">
                  <c:v>44041.38554398148</c:v>
                </c:pt>
                <c:pt idx="1284">
                  <c:v>44041.389016203706</c:v>
                </c:pt>
                <c:pt idx="1285">
                  <c:v>44041.392488425925</c:v>
                </c:pt>
                <c:pt idx="1286">
                  <c:v>44041.395972222221</c:v>
                </c:pt>
                <c:pt idx="1287">
                  <c:v>44041.39943287037</c:v>
                </c:pt>
                <c:pt idx="1288">
                  <c:v>44041.402905092589</c:v>
                </c:pt>
                <c:pt idx="1289">
                  <c:v>44041.406388888892</c:v>
                </c:pt>
                <c:pt idx="1290">
                  <c:v>44041.409849537034</c:v>
                </c:pt>
                <c:pt idx="1291">
                  <c:v>44041.41333333333</c:v>
                </c:pt>
                <c:pt idx="1292">
                  <c:v>44041.41684027778</c:v>
                </c:pt>
                <c:pt idx="1293">
                  <c:v>44041.420312499999</c:v>
                </c:pt>
                <c:pt idx="1294">
                  <c:v>44041.423761574071</c:v>
                </c:pt>
                <c:pt idx="1295">
                  <c:v>44041.427245370367</c:v>
                </c:pt>
                <c:pt idx="1296">
                  <c:v>44041.430717592593</c:v>
                </c:pt>
                <c:pt idx="1297">
                  <c:v>44041.434201388889</c:v>
                </c:pt>
                <c:pt idx="1298">
                  <c:v>44041.437685185185</c:v>
                </c:pt>
                <c:pt idx="1299">
                  <c:v>44041.441145833334</c:v>
                </c:pt>
                <c:pt idx="1300">
                  <c:v>44041.444606481484</c:v>
                </c:pt>
                <c:pt idx="1301">
                  <c:v>44041.448101851849</c:v>
                </c:pt>
                <c:pt idx="1302">
                  <c:v>44041.451562499999</c:v>
                </c:pt>
                <c:pt idx="1303">
                  <c:v>44041.455046296294</c:v>
                </c:pt>
                <c:pt idx="1304">
                  <c:v>44041.458553240744</c:v>
                </c:pt>
                <c:pt idx="1305">
                  <c:v>44041.462106481478</c:v>
                </c:pt>
                <c:pt idx="1306">
                  <c:v>44041.465451388889</c:v>
                </c:pt>
                <c:pt idx="1307">
                  <c:v>44041.468923611108</c:v>
                </c:pt>
                <c:pt idx="1308">
                  <c:v>44041.472395833334</c:v>
                </c:pt>
                <c:pt idx="1309">
                  <c:v>44041.475856481484</c:v>
                </c:pt>
                <c:pt idx="1310">
                  <c:v>44041.479351851849</c:v>
                </c:pt>
                <c:pt idx="1311">
                  <c:v>44041.482800925929</c:v>
                </c:pt>
                <c:pt idx="1312">
                  <c:v>44041.486284722225</c:v>
                </c:pt>
                <c:pt idx="1313">
                  <c:v>44041.489756944444</c:v>
                </c:pt>
                <c:pt idx="1314">
                  <c:v>44041.49324074074</c:v>
                </c:pt>
                <c:pt idx="1315">
                  <c:v>44041.496689814812</c:v>
                </c:pt>
                <c:pt idx="1316">
                  <c:v>44041.500219907408</c:v>
                </c:pt>
                <c:pt idx="1317">
                  <c:v>44041.503761574073</c:v>
                </c:pt>
                <c:pt idx="1318">
                  <c:v>44041.507106481484</c:v>
                </c:pt>
                <c:pt idx="1319">
                  <c:v>44041.510578703703</c:v>
                </c:pt>
                <c:pt idx="1320">
                  <c:v>44041.514074074075</c:v>
                </c:pt>
                <c:pt idx="1321">
                  <c:v>44041.517523148148</c:v>
                </c:pt>
                <c:pt idx="1322">
                  <c:v>44041.521145833336</c:v>
                </c:pt>
                <c:pt idx="1323">
                  <c:v>44041.52447916667</c:v>
                </c:pt>
                <c:pt idx="1324">
                  <c:v>44041.527962962966</c:v>
                </c:pt>
                <c:pt idx="1325">
                  <c:v>44041.531435185185</c:v>
                </c:pt>
                <c:pt idx="1326">
                  <c:v>44041.534907407404</c:v>
                </c:pt>
                <c:pt idx="1327">
                  <c:v>44041.53837962963</c:v>
                </c:pt>
                <c:pt idx="1328">
                  <c:v>44041.541898148149</c:v>
                </c:pt>
                <c:pt idx="1329">
                  <c:v>44041.545289351852</c:v>
                </c:pt>
                <c:pt idx="1330">
                  <c:v>44041.548796296294</c:v>
                </c:pt>
                <c:pt idx="1331">
                  <c:v>44041.552256944444</c:v>
                </c:pt>
                <c:pt idx="1332">
                  <c:v>44041.55572916667</c:v>
                </c:pt>
                <c:pt idx="1333">
                  <c:v>44041.559212962966</c:v>
                </c:pt>
                <c:pt idx="1334">
                  <c:v>44041.562696759262</c:v>
                </c:pt>
                <c:pt idx="1335">
                  <c:v>44041.566157407404</c:v>
                </c:pt>
                <c:pt idx="1336">
                  <c:v>44041.56962962963</c:v>
                </c:pt>
                <c:pt idx="1337">
                  <c:v>44041.573125000003</c:v>
                </c:pt>
                <c:pt idx="1338">
                  <c:v>44041.576585648145</c:v>
                </c:pt>
                <c:pt idx="1339">
                  <c:v>44041.580057870371</c:v>
                </c:pt>
                <c:pt idx="1340">
                  <c:v>44041.583587962959</c:v>
                </c:pt>
                <c:pt idx="1341">
                  <c:v>44041.587002314816</c:v>
                </c:pt>
                <c:pt idx="1342">
                  <c:v>44041.590451388889</c:v>
                </c:pt>
                <c:pt idx="1343">
                  <c:v>44041.593935185185</c:v>
                </c:pt>
                <c:pt idx="1344">
                  <c:v>44041.597395833334</c:v>
                </c:pt>
                <c:pt idx="1345">
                  <c:v>44041.60087962963</c:v>
                </c:pt>
                <c:pt idx="1346">
                  <c:v>44041.604363425926</c:v>
                </c:pt>
                <c:pt idx="1347">
                  <c:v>44041.607800925929</c:v>
                </c:pt>
                <c:pt idx="1348">
                  <c:v>44041.611284722225</c:v>
                </c:pt>
                <c:pt idx="1349">
                  <c:v>44041.614756944444</c:v>
                </c:pt>
                <c:pt idx="1350">
                  <c:v>44041.61824074074</c:v>
                </c:pt>
                <c:pt idx="1351">
                  <c:v>44041.621712962966</c:v>
                </c:pt>
                <c:pt idx="1352">
                  <c:v>44041.625231481485</c:v>
                </c:pt>
                <c:pt idx="1353">
                  <c:v>44041.628668981481</c:v>
                </c:pt>
                <c:pt idx="1354">
                  <c:v>44041.63212962963</c:v>
                </c:pt>
                <c:pt idx="1355">
                  <c:v>44041.635613425926</c:v>
                </c:pt>
                <c:pt idx="1356">
                  <c:v>44041.639074074075</c:v>
                </c:pt>
                <c:pt idx="1357">
                  <c:v>44041.642557870371</c:v>
                </c:pt>
                <c:pt idx="1358">
                  <c:v>44041.646018518521</c:v>
                </c:pt>
                <c:pt idx="1359">
                  <c:v>44041.64947916667</c:v>
                </c:pt>
                <c:pt idx="1360">
                  <c:v>44041.652986111112</c:v>
                </c:pt>
                <c:pt idx="1361">
                  <c:v>44041.656435185185</c:v>
                </c:pt>
                <c:pt idx="1362">
                  <c:v>44041.659918981481</c:v>
                </c:pt>
                <c:pt idx="1363">
                  <c:v>44041.663356481484</c:v>
                </c:pt>
                <c:pt idx="1364">
                  <c:v>44041.666921296295</c:v>
                </c:pt>
                <c:pt idx="1365">
                  <c:v>44041.670312499999</c:v>
                </c:pt>
                <c:pt idx="1366">
                  <c:v>44041.673796296294</c:v>
                </c:pt>
                <c:pt idx="1367">
                  <c:v>44041.677245370367</c:v>
                </c:pt>
                <c:pt idx="1368">
                  <c:v>44041.68072916667</c:v>
                </c:pt>
                <c:pt idx="1369">
                  <c:v>44041.684224537035</c:v>
                </c:pt>
                <c:pt idx="1370">
                  <c:v>44041.687685185185</c:v>
                </c:pt>
                <c:pt idx="1371">
                  <c:v>44041.691180555557</c:v>
                </c:pt>
                <c:pt idx="1372">
                  <c:v>44041.694641203707</c:v>
                </c:pt>
                <c:pt idx="1373">
                  <c:v>44041.69809027778</c:v>
                </c:pt>
                <c:pt idx="1374">
                  <c:v>44041.701585648145</c:v>
                </c:pt>
                <c:pt idx="1375">
                  <c:v>44041.705034722225</c:v>
                </c:pt>
                <c:pt idx="1376">
                  <c:v>44041.70857638889</c:v>
                </c:pt>
                <c:pt idx="1377">
                  <c:v>44041.71199074074</c:v>
                </c:pt>
                <c:pt idx="1378">
                  <c:v>44041.715451388889</c:v>
                </c:pt>
                <c:pt idx="1379">
                  <c:v>44041.718923611108</c:v>
                </c:pt>
                <c:pt idx="1380">
                  <c:v>44041.722418981481</c:v>
                </c:pt>
                <c:pt idx="1381">
                  <c:v>44041.725868055553</c:v>
                </c:pt>
                <c:pt idx="1382">
                  <c:v>44041.729375000003</c:v>
                </c:pt>
                <c:pt idx="1383">
                  <c:v>44041.732812499999</c:v>
                </c:pt>
                <c:pt idx="1384">
                  <c:v>44041.736284722225</c:v>
                </c:pt>
                <c:pt idx="1385">
                  <c:v>44041.739756944444</c:v>
                </c:pt>
                <c:pt idx="1386">
                  <c:v>44041.74324074074</c:v>
                </c:pt>
                <c:pt idx="1387">
                  <c:v>44041.746724537035</c:v>
                </c:pt>
                <c:pt idx="1388">
                  <c:v>44041.750243055554</c:v>
                </c:pt>
                <c:pt idx="1389">
                  <c:v>44041.753692129627</c:v>
                </c:pt>
                <c:pt idx="1390">
                  <c:v>44041.757106481484</c:v>
                </c:pt>
                <c:pt idx="1391">
                  <c:v>44041.760578703703</c:v>
                </c:pt>
                <c:pt idx="1392">
                  <c:v>44041.764062499999</c:v>
                </c:pt>
                <c:pt idx="1393">
                  <c:v>44041.767534722225</c:v>
                </c:pt>
                <c:pt idx="1394">
                  <c:v>44041.771006944444</c:v>
                </c:pt>
                <c:pt idx="1395">
                  <c:v>44041.77447916667</c:v>
                </c:pt>
                <c:pt idx="1396">
                  <c:v>44041.777962962966</c:v>
                </c:pt>
                <c:pt idx="1397">
                  <c:v>44041.781435185185</c:v>
                </c:pt>
                <c:pt idx="1398">
                  <c:v>44041.784895833334</c:v>
                </c:pt>
                <c:pt idx="1399">
                  <c:v>44041.788368055553</c:v>
                </c:pt>
                <c:pt idx="1400">
                  <c:v>44041.791909722226</c:v>
                </c:pt>
                <c:pt idx="1401">
                  <c:v>44041.795300925929</c:v>
                </c:pt>
                <c:pt idx="1402">
                  <c:v>44041.798784722225</c:v>
                </c:pt>
                <c:pt idx="1403">
                  <c:v>44041.802245370367</c:v>
                </c:pt>
                <c:pt idx="1404">
                  <c:v>44041.805752314816</c:v>
                </c:pt>
                <c:pt idx="1405">
                  <c:v>44041.809212962966</c:v>
                </c:pt>
                <c:pt idx="1406">
                  <c:v>44041.812673611108</c:v>
                </c:pt>
                <c:pt idx="1407">
                  <c:v>44041.816157407404</c:v>
                </c:pt>
                <c:pt idx="1408">
                  <c:v>44041.81962962963</c:v>
                </c:pt>
                <c:pt idx="1409">
                  <c:v>44041.823101851849</c:v>
                </c:pt>
                <c:pt idx="1410">
                  <c:v>44041.826585648145</c:v>
                </c:pt>
                <c:pt idx="1411">
                  <c:v>44041.830034722225</c:v>
                </c:pt>
                <c:pt idx="1412">
                  <c:v>44041.833553240744</c:v>
                </c:pt>
                <c:pt idx="1413">
                  <c:v>44041.836967592593</c:v>
                </c:pt>
                <c:pt idx="1414">
                  <c:v>44041.840451388889</c:v>
                </c:pt>
                <c:pt idx="1415">
                  <c:v>44041.843923611108</c:v>
                </c:pt>
                <c:pt idx="1416">
                  <c:v>44041.847384259258</c:v>
                </c:pt>
                <c:pt idx="1417">
                  <c:v>44041.850868055553</c:v>
                </c:pt>
                <c:pt idx="1418">
                  <c:v>44041.85434027778</c:v>
                </c:pt>
                <c:pt idx="1419">
                  <c:v>44041.857824074075</c:v>
                </c:pt>
                <c:pt idx="1420">
                  <c:v>44041.861296296294</c:v>
                </c:pt>
                <c:pt idx="1421">
                  <c:v>44041.864756944444</c:v>
                </c:pt>
                <c:pt idx="1422">
                  <c:v>44041.86824074074</c:v>
                </c:pt>
                <c:pt idx="1423">
                  <c:v>44041.871701388889</c:v>
                </c:pt>
                <c:pt idx="1424">
                  <c:v>44041.875231481485</c:v>
                </c:pt>
                <c:pt idx="1425">
                  <c:v>44041.878645833334</c:v>
                </c:pt>
                <c:pt idx="1426">
                  <c:v>44041.882106481484</c:v>
                </c:pt>
                <c:pt idx="1427">
                  <c:v>44041.885578703703</c:v>
                </c:pt>
                <c:pt idx="1428">
                  <c:v>44041.889062499999</c:v>
                </c:pt>
                <c:pt idx="1429">
                  <c:v>44041.892557870371</c:v>
                </c:pt>
                <c:pt idx="1430">
                  <c:v>44041.896006944444</c:v>
                </c:pt>
                <c:pt idx="1431">
                  <c:v>44041.899467592593</c:v>
                </c:pt>
                <c:pt idx="1432">
                  <c:v>44041.902962962966</c:v>
                </c:pt>
                <c:pt idx="1433">
                  <c:v>44041.906435185185</c:v>
                </c:pt>
                <c:pt idx="1434">
                  <c:v>44041.909884259258</c:v>
                </c:pt>
                <c:pt idx="1435">
                  <c:v>44041.913368055553</c:v>
                </c:pt>
                <c:pt idx="1436">
                  <c:v>44041.916921296295</c:v>
                </c:pt>
                <c:pt idx="1437">
                  <c:v>44041.920335648145</c:v>
                </c:pt>
                <c:pt idx="1438">
                  <c:v>44041.923807870371</c:v>
                </c:pt>
                <c:pt idx="1439">
                  <c:v>44041.927256944444</c:v>
                </c:pt>
                <c:pt idx="1440">
                  <c:v>44041.930763888886</c:v>
                </c:pt>
                <c:pt idx="1441">
                  <c:v>44041.934201388889</c:v>
                </c:pt>
                <c:pt idx="1442">
                  <c:v>44041.937673611108</c:v>
                </c:pt>
                <c:pt idx="1443">
                  <c:v>44041.941157407404</c:v>
                </c:pt>
                <c:pt idx="1444">
                  <c:v>44041.944618055553</c:v>
                </c:pt>
                <c:pt idx="1445">
                  <c:v>44041.948101851849</c:v>
                </c:pt>
                <c:pt idx="1446">
                  <c:v>44041.951574074075</c:v>
                </c:pt>
                <c:pt idx="1447">
                  <c:v>44041.955057870371</c:v>
                </c:pt>
                <c:pt idx="1448">
                  <c:v>44041.95857638889</c:v>
                </c:pt>
                <c:pt idx="1449">
                  <c:v>44041.96197916667</c:v>
                </c:pt>
                <c:pt idx="1450">
                  <c:v>44041.965462962966</c:v>
                </c:pt>
                <c:pt idx="1451">
                  <c:v>44041.968900462962</c:v>
                </c:pt>
                <c:pt idx="1452">
                  <c:v>44041.972395833334</c:v>
                </c:pt>
                <c:pt idx="1453">
                  <c:v>44041.975868055553</c:v>
                </c:pt>
                <c:pt idx="1454">
                  <c:v>44041.97934027778</c:v>
                </c:pt>
                <c:pt idx="1455">
                  <c:v>44041.982812499999</c:v>
                </c:pt>
                <c:pt idx="1456">
                  <c:v>44041.986284722225</c:v>
                </c:pt>
                <c:pt idx="1457">
                  <c:v>44041.989756944444</c:v>
                </c:pt>
                <c:pt idx="1458">
                  <c:v>44041.993217592593</c:v>
                </c:pt>
                <c:pt idx="1459">
                  <c:v>44041.996712962966</c:v>
                </c:pt>
                <c:pt idx="1460">
                  <c:v>44042.000254629631</c:v>
                </c:pt>
                <c:pt idx="1461">
                  <c:v>44042.003645833334</c:v>
                </c:pt>
                <c:pt idx="1462">
                  <c:v>44042.007118055553</c:v>
                </c:pt>
                <c:pt idx="1463">
                  <c:v>44042.01059027778</c:v>
                </c:pt>
                <c:pt idx="1464">
                  <c:v>44042.014062499999</c:v>
                </c:pt>
                <c:pt idx="1465">
                  <c:v>44042.017534722225</c:v>
                </c:pt>
                <c:pt idx="1466">
                  <c:v>44042.021018518521</c:v>
                </c:pt>
                <c:pt idx="1467">
                  <c:v>44042.02447916667</c:v>
                </c:pt>
                <c:pt idx="1468">
                  <c:v>44042.027974537035</c:v>
                </c:pt>
                <c:pt idx="1469">
                  <c:v>44042.031423611108</c:v>
                </c:pt>
                <c:pt idx="1470">
                  <c:v>44042.034907407404</c:v>
                </c:pt>
                <c:pt idx="1471">
                  <c:v>44042.03837962963</c:v>
                </c:pt>
                <c:pt idx="1472">
                  <c:v>44042.041909722226</c:v>
                </c:pt>
                <c:pt idx="1473">
                  <c:v>44042.045312499999</c:v>
                </c:pt>
                <c:pt idx="1474">
                  <c:v>44042.048796296294</c:v>
                </c:pt>
                <c:pt idx="1475">
                  <c:v>44042.052256944444</c:v>
                </c:pt>
                <c:pt idx="1476">
                  <c:v>44042.05572916667</c:v>
                </c:pt>
                <c:pt idx="1477">
                  <c:v>44042.059201388889</c:v>
                </c:pt>
                <c:pt idx="1478">
                  <c:v>44042.062673611108</c:v>
                </c:pt>
                <c:pt idx="1479">
                  <c:v>44042.066122685188</c:v>
                </c:pt>
                <c:pt idx="1480">
                  <c:v>44042.069618055553</c:v>
                </c:pt>
                <c:pt idx="1481">
                  <c:v>44042.073078703703</c:v>
                </c:pt>
                <c:pt idx="1482">
                  <c:v>44042.076550925929</c:v>
                </c:pt>
                <c:pt idx="1483">
                  <c:v>44042.080023148148</c:v>
                </c:pt>
                <c:pt idx="1484">
                  <c:v>44042.083553240744</c:v>
                </c:pt>
                <c:pt idx="1485">
                  <c:v>44042.08699074074</c:v>
                </c:pt>
                <c:pt idx="1486">
                  <c:v>44042.090462962966</c:v>
                </c:pt>
                <c:pt idx="1487">
                  <c:v>44042.093923611108</c:v>
                </c:pt>
                <c:pt idx="1488">
                  <c:v>44042.097384259258</c:v>
                </c:pt>
                <c:pt idx="1489">
                  <c:v>44042.100868055553</c:v>
                </c:pt>
                <c:pt idx="1490">
                  <c:v>44042.104351851849</c:v>
                </c:pt>
                <c:pt idx="1491">
                  <c:v>44042.107789351852</c:v>
                </c:pt>
                <c:pt idx="1492">
                  <c:v>44042.111273148148</c:v>
                </c:pt>
                <c:pt idx="1493">
                  <c:v>44042.114745370367</c:v>
                </c:pt>
                <c:pt idx="1494">
                  <c:v>44042.11822916667</c:v>
                </c:pt>
                <c:pt idx="1495">
                  <c:v>44042.121724537035</c:v>
                </c:pt>
                <c:pt idx="1496">
                  <c:v>44042.125231481485</c:v>
                </c:pt>
                <c:pt idx="1497">
                  <c:v>44042.128634259258</c:v>
                </c:pt>
                <c:pt idx="1498">
                  <c:v>44042.132106481484</c:v>
                </c:pt>
                <c:pt idx="1499">
                  <c:v>44042.135578703703</c:v>
                </c:pt>
                <c:pt idx="1500">
                  <c:v>44042.139050925929</c:v>
                </c:pt>
                <c:pt idx="1501">
                  <c:v>44042.142534722225</c:v>
                </c:pt>
                <c:pt idx="1502">
                  <c:v>44042.146006944444</c:v>
                </c:pt>
                <c:pt idx="1503">
                  <c:v>44042.14949074074</c:v>
                </c:pt>
                <c:pt idx="1504">
                  <c:v>44042.152962962966</c:v>
                </c:pt>
                <c:pt idx="1505">
                  <c:v>44042.156435185185</c:v>
                </c:pt>
                <c:pt idx="1506">
                  <c:v>44042.159918981481</c:v>
                </c:pt>
                <c:pt idx="1507">
                  <c:v>44042.163391203707</c:v>
                </c:pt>
                <c:pt idx="1508">
                  <c:v>44042.166909722226</c:v>
                </c:pt>
                <c:pt idx="1509">
                  <c:v>44042.170300925929</c:v>
                </c:pt>
                <c:pt idx="1510">
                  <c:v>44042.173784722225</c:v>
                </c:pt>
                <c:pt idx="1511">
                  <c:v>44042.177233796298</c:v>
                </c:pt>
                <c:pt idx="1512">
                  <c:v>44042.18074074074</c:v>
                </c:pt>
                <c:pt idx="1513">
                  <c:v>44042.184189814812</c:v>
                </c:pt>
                <c:pt idx="1514">
                  <c:v>44042.187662037039</c:v>
                </c:pt>
                <c:pt idx="1515">
                  <c:v>44042.191145833334</c:v>
                </c:pt>
                <c:pt idx="1516">
                  <c:v>44042.194618055553</c:v>
                </c:pt>
                <c:pt idx="1517">
                  <c:v>44042.19809027778</c:v>
                </c:pt>
                <c:pt idx="1518">
                  <c:v>44042.199490740742</c:v>
                </c:pt>
                <c:pt idx="1519">
                  <c:v>44042.201562499999</c:v>
                </c:pt>
                <c:pt idx="1520">
                  <c:v>44042.205023148148</c:v>
                </c:pt>
                <c:pt idx="1521">
                  <c:v>44042.208553240744</c:v>
                </c:pt>
                <c:pt idx="1522">
                  <c:v>44042.21199074074</c:v>
                </c:pt>
                <c:pt idx="1523">
                  <c:v>44042.215451388889</c:v>
                </c:pt>
                <c:pt idx="1524">
                  <c:v>44042.218912037039</c:v>
                </c:pt>
                <c:pt idx="1525">
                  <c:v>44042.222442129627</c:v>
                </c:pt>
                <c:pt idx="1526">
                  <c:v>44042.225856481484</c:v>
                </c:pt>
                <c:pt idx="1527">
                  <c:v>44042.229328703703</c:v>
                </c:pt>
                <c:pt idx="1528">
                  <c:v>44042.232812499999</c:v>
                </c:pt>
                <c:pt idx="1529">
                  <c:v>44042.236284722225</c:v>
                </c:pt>
                <c:pt idx="1530">
                  <c:v>44042.239756944444</c:v>
                </c:pt>
                <c:pt idx="1531">
                  <c:v>44042.24322916667</c:v>
                </c:pt>
                <c:pt idx="1532">
                  <c:v>44042.246712962966</c:v>
                </c:pt>
                <c:pt idx="1533">
                  <c:v>44042.247453703705</c:v>
                </c:pt>
                <c:pt idx="1534">
                  <c:v>44042.250208333331</c:v>
                </c:pt>
                <c:pt idx="1535">
                  <c:v>44042.253634259258</c:v>
                </c:pt>
                <c:pt idx="1536">
                  <c:v>44042.25708333333</c:v>
                </c:pt>
                <c:pt idx="1537">
                  <c:v>44042.260555555556</c:v>
                </c:pt>
                <c:pt idx="1538">
                  <c:v>44042.264027777775</c:v>
                </c:pt>
                <c:pt idx="1539">
                  <c:v>44042.267488425925</c:v>
                </c:pt>
                <c:pt idx="1540">
                  <c:v>44042.270960648151</c:v>
                </c:pt>
                <c:pt idx="1541">
                  <c:v>44042.274444444447</c:v>
                </c:pt>
                <c:pt idx="1542">
                  <c:v>44042.277905092589</c:v>
                </c:pt>
                <c:pt idx="1543">
                  <c:v>44042.281377314815</c:v>
                </c:pt>
                <c:pt idx="1544">
                  <c:v>44042.284861111111</c:v>
                </c:pt>
                <c:pt idx="1545">
                  <c:v>44042.288321759261</c:v>
                </c:pt>
                <c:pt idx="1546">
                  <c:v>44042.291828703703</c:v>
                </c:pt>
                <c:pt idx="1547">
                  <c:v>44042.295277777775</c:v>
                </c:pt>
                <c:pt idx="1548">
                  <c:v>44042.298738425925</c:v>
                </c:pt>
                <c:pt idx="1549">
                  <c:v>44042.302222222221</c:v>
                </c:pt>
                <c:pt idx="1550">
                  <c:v>44042.305694444447</c:v>
                </c:pt>
                <c:pt idx="1551">
                  <c:v>44042.309166666666</c:v>
                </c:pt>
                <c:pt idx="1552">
                  <c:v>44042.312638888892</c:v>
                </c:pt>
                <c:pt idx="1553">
                  <c:v>44042.316111111111</c:v>
                </c:pt>
                <c:pt idx="1554">
                  <c:v>44042.31958333333</c:v>
                </c:pt>
                <c:pt idx="1555">
                  <c:v>44042.321342592593</c:v>
                </c:pt>
                <c:pt idx="1556">
                  <c:v>44042.323055555556</c:v>
                </c:pt>
                <c:pt idx="1557">
                  <c:v>44042.326516203706</c:v>
                </c:pt>
                <c:pt idx="1558">
                  <c:v>44042.329988425925</c:v>
                </c:pt>
                <c:pt idx="1559">
                  <c:v>44042.333495370367</c:v>
                </c:pt>
                <c:pt idx="1560">
                  <c:v>44042.33693287037</c:v>
                </c:pt>
                <c:pt idx="1561">
                  <c:v>44042.340416666666</c:v>
                </c:pt>
                <c:pt idx="1562">
                  <c:v>44042.343877314815</c:v>
                </c:pt>
                <c:pt idx="1563">
                  <c:v>44042.347349537034</c:v>
                </c:pt>
                <c:pt idx="1564">
                  <c:v>44042.350844907407</c:v>
                </c:pt>
                <c:pt idx="1565">
                  <c:v>44042.354305555556</c:v>
                </c:pt>
                <c:pt idx="1566">
                  <c:v>44042.357824074075</c:v>
                </c:pt>
                <c:pt idx="1567">
                  <c:v>44042.361296296294</c:v>
                </c:pt>
                <c:pt idx="1568">
                  <c:v>44042.364756944444</c:v>
                </c:pt>
                <c:pt idx="1569">
                  <c:v>44042.36822916667</c:v>
                </c:pt>
                <c:pt idx="1570">
                  <c:v>44042.371712962966</c:v>
                </c:pt>
                <c:pt idx="1571">
                  <c:v>44042.375219907408</c:v>
                </c:pt>
                <c:pt idx="1572">
                  <c:v>44042.378645833334</c:v>
                </c:pt>
                <c:pt idx="1573">
                  <c:v>44042.382118055553</c:v>
                </c:pt>
                <c:pt idx="1574">
                  <c:v>44042.385601851849</c:v>
                </c:pt>
                <c:pt idx="1575">
                  <c:v>44042.389085648145</c:v>
                </c:pt>
                <c:pt idx="1576">
                  <c:v>44042.392569444448</c:v>
                </c:pt>
                <c:pt idx="1577">
                  <c:v>44042.39603009259</c:v>
                </c:pt>
                <c:pt idx="1578">
                  <c:v>44042.39947916667</c:v>
                </c:pt>
                <c:pt idx="1579">
                  <c:v>44042.402974537035</c:v>
                </c:pt>
                <c:pt idx="1580">
                  <c:v>44042.406435185185</c:v>
                </c:pt>
                <c:pt idx="1581">
                  <c:v>44042.409930555557</c:v>
                </c:pt>
                <c:pt idx="1582">
                  <c:v>44042.413391203707</c:v>
                </c:pt>
                <c:pt idx="1583">
                  <c:v>44042.416909722226</c:v>
                </c:pt>
                <c:pt idx="1584">
                  <c:v>44042.420324074075</c:v>
                </c:pt>
                <c:pt idx="1585">
                  <c:v>44042.423796296294</c:v>
                </c:pt>
                <c:pt idx="1586">
                  <c:v>44042.427245370367</c:v>
                </c:pt>
                <c:pt idx="1587">
                  <c:v>44042.428113425929</c:v>
                </c:pt>
                <c:pt idx="1588">
                  <c:v>44042.43072916667</c:v>
                </c:pt>
                <c:pt idx="1589">
                  <c:v>44042.434212962966</c:v>
                </c:pt>
                <c:pt idx="1590">
                  <c:v>44042.437662037039</c:v>
                </c:pt>
                <c:pt idx="1591">
                  <c:v>44042.441134259258</c:v>
                </c:pt>
                <c:pt idx="1592">
                  <c:v>44042.444606481484</c:v>
                </c:pt>
                <c:pt idx="1593">
                  <c:v>44042.44809027778</c:v>
                </c:pt>
                <c:pt idx="1594">
                  <c:v>44042.451562499999</c:v>
                </c:pt>
                <c:pt idx="1595">
                  <c:v>44042.455150462964</c:v>
                </c:pt>
                <c:pt idx="1596">
                  <c:v>44042.458553240744</c:v>
                </c:pt>
                <c:pt idx="1597">
                  <c:v>44042.461967592593</c:v>
                </c:pt>
                <c:pt idx="1598">
                  <c:v>44042.465451388889</c:v>
                </c:pt>
                <c:pt idx="1599">
                  <c:v>44042.468923611108</c:v>
                </c:pt>
                <c:pt idx="1600">
                  <c:v>44042.472395833334</c:v>
                </c:pt>
                <c:pt idx="1601">
                  <c:v>44042.47587962963</c:v>
                </c:pt>
                <c:pt idx="1602">
                  <c:v>44042.47934027778</c:v>
                </c:pt>
                <c:pt idx="1603">
                  <c:v>44042.481979166667</c:v>
                </c:pt>
                <c:pt idx="1604">
                  <c:v>44042.482812499999</c:v>
                </c:pt>
                <c:pt idx="1605">
                  <c:v>44042.486377314817</c:v>
                </c:pt>
                <c:pt idx="1606">
                  <c:v>44042.489756944444</c:v>
                </c:pt>
                <c:pt idx="1607">
                  <c:v>44042.49324074074</c:v>
                </c:pt>
                <c:pt idx="1608">
                  <c:v>44042.496724537035</c:v>
                </c:pt>
                <c:pt idx="1609">
                  <c:v>44042.500219907408</c:v>
                </c:pt>
                <c:pt idx="1610">
                  <c:v>44042.501423611109</c:v>
                </c:pt>
                <c:pt idx="1611">
                  <c:v>44042.503703703704</c:v>
                </c:pt>
                <c:pt idx="1612">
                  <c:v>44042.504895833335</c:v>
                </c:pt>
                <c:pt idx="1613">
                  <c:v>44042.507141203707</c:v>
                </c:pt>
                <c:pt idx="1614">
                  <c:v>44042.51059027778</c:v>
                </c:pt>
                <c:pt idx="1615">
                  <c:v>44042.514074074075</c:v>
                </c:pt>
                <c:pt idx="1616">
                  <c:v>44042.517650462964</c:v>
                </c:pt>
                <c:pt idx="1617">
                  <c:v>44042.521018518521</c:v>
                </c:pt>
                <c:pt idx="1618">
                  <c:v>44042.52447916667</c:v>
                </c:pt>
                <c:pt idx="1619">
                  <c:v>44042.527951388889</c:v>
                </c:pt>
                <c:pt idx="1620">
                  <c:v>44042.531423611108</c:v>
                </c:pt>
                <c:pt idx="1621">
                  <c:v>44042.534918981481</c:v>
                </c:pt>
                <c:pt idx="1622">
                  <c:v>44042.538391203707</c:v>
                </c:pt>
                <c:pt idx="1623">
                  <c:v>44042.541909722226</c:v>
                </c:pt>
                <c:pt idx="1624">
                  <c:v>44042.545324074075</c:v>
                </c:pt>
                <c:pt idx="1625">
                  <c:v>44042.548796296294</c:v>
                </c:pt>
                <c:pt idx="1626">
                  <c:v>44042.552268518521</c:v>
                </c:pt>
                <c:pt idx="1627">
                  <c:v>44042.55574074074</c:v>
                </c:pt>
                <c:pt idx="1628">
                  <c:v>44042.559212962966</c:v>
                </c:pt>
                <c:pt idx="1629">
                  <c:v>44042.562685185185</c:v>
                </c:pt>
                <c:pt idx="1630">
                  <c:v>44042.566157407404</c:v>
                </c:pt>
                <c:pt idx="1631">
                  <c:v>44042.569618055553</c:v>
                </c:pt>
                <c:pt idx="1632">
                  <c:v>44042.57309027778</c:v>
                </c:pt>
                <c:pt idx="1633">
                  <c:v>44042.574918981481</c:v>
                </c:pt>
                <c:pt idx="1634">
                  <c:v>44042.576562499999</c:v>
                </c:pt>
                <c:pt idx="1635">
                  <c:v>44042.580034722225</c:v>
                </c:pt>
                <c:pt idx="1636">
                  <c:v>44042.583541666667</c:v>
                </c:pt>
                <c:pt idx="1637">
                  <c:v>44042.58699074074</c:v>
                </c:pt>
                <c:pt idx="1638">
                  <c:v>44042.590451388889</c:v>
                </c:pt>
                <c:pt idx="1639">
                  <c:v>44042.593923611108</c:v>
                </c:pt>
                <c:pt idx="1640">
                  <c:v>44042.596192129633</c:v>
                </c:pt>
                <c:pt idx="1641">
                  <c:v>44042.597395833334</c:v>
                </c:pt>
                <c:pt idx="1642">
                  <c:v>44042.60087962963</c:v>
                </c:pt>
                <c:pt idx="1643">
                  <c:v>44042.604351851849</c:v>
                </c:pt>
                <c:pt idx="1644">
                  <c:v>44042.607800925929</c:v>
                </c:pt>
                <c:pt idx="1645">
                  <c:v>44042.611273148148</c:v>
                </c:pt>
                <c:pt idx="1646">
                  <c:v>44042.614756944444</c:v>
                </c:pt>
                <c:pt idx="1647">
                  <c:v>44042.61822916667</c:v>
                </c:pt>
                <c:pt idx="1648">
                  <c:v>44042.621736111112</c:v>
                </c:pt>
                <c:pt idx="1649">
                  <c:v>44042.625208333331</c:v>
                </c:pt>
                <c:pt idx="1650">
                  <c:v>44042.626284722224</c:v>
                </c:pt>
                <c:pt idx="1651">
                  <c:v>44042.628634259258</c:v>
                </c:pt>
                <c:pt idx="1652">
                  <c:v>44042.63212962963</c:v>
                </c:pt>
                <c:pt idx="1653">
                  <c:v>44042.63559027778</c:v>
                </c:pt>
                <c:pt idx="1654">
                  <c:v>44042.639050925929</c:v>
                </c:pt>
                <c:pt idx="1655">
                  <c:v>44042.642534722225</c:v>
                </c:pt>
                <c:pt idx="1656">
                  <c:v>44042.646018518521</c:v>
                </c:pt>
                <c:pt idx="1657">
                  <c:v>44042.649467592593</c:v>
                </c:pt>
                <c:pt idx="1658">
                  <c:v>44042.652962962966</c:v>
                </c:pt>
                <c:pt idx="1659">
                  <c:v>44042.653715277775</c:v>
                </c:pt>
                <c:pt idx="1660">
                  <c:v>44042.656423611108</c:v>
                </c:pt>
                <c:pt idx="1661">
                  <c:v>44042.659907407404</c:v>
                </c:pt>
                <c:pt idx="1662">
                  <c:v>44042.66097222222</c:v>
                </c:pt>
                <c:pt idx="1663">
                  <c:v>44042.663402777776</c:v>
                </c:pt>
                <c:pt idx="1664">
                  <c:v>44042.666875000003</c:v>
                </c:pt>
                <c:pt idx="1665">
                  <c:v>44042.670312499999</c:v>
                </c:pt>
                <c:pt idx="1666">
                  <c:v>44042.673796296294</c:v>
                </c:pt>
                <c:pt idx="1667">
                  <c:v>44042.677256944444</c:v>
                </c:pt>
                <c:pt idx="1668">
                  <c:v>44042.68072916667</c:v>
                </c:pt>
                <c:pt idx="1669">
                  <c:v>44042.684201388889</c:v>
                </c:pt>
                <c:pt idx="1670">
                  <c:v>44042.687685185185</c:v>
                </c:pt>
                <c:pt idx="1671">
                  <c:v>44042.691168981481</c:v>
                </c:pt>
                <c:pt idx="1672">
                  <c:v>44042.694618055553</c:v>
                </c:pt>
                <c:pt idx="1673">
                  <c:v>44042.698101851849</c:v>
                </c:pt>
                <c:pt idx="1674">
                  <c:v>44042.701562499999</c:v>
                </c:pt>
                <c:pt idx="1675">
                  <c:v>44042.705057870371</c:v>
                </c:pt>
                <c:pt idx="1676">
                  <c:v>44042.708587962959</c:v>
                </c:pt>
                <c:pt idx="1677">
                  <c:v>44042.71197916667</c:v>
                </c:pt>
                <c:pt idx="1678">
                  <c:v>44042.715428240743</c:v>
                </c:pt>
                <c:pt idx="1679">
                  <c:v>44042.718912037039</c:v>
                </c:pt>
                <c:pt idx="1680">
                  <c:v>44042.722395833334</c:v>
                </c:pt>
                <c:pt idx="1681">
                  <c:v>44042.725868055553</c:v>
                </c:pt>
                <c:pt idx="1682">
                  <c:v>44042.729363425926</c:v>
                </c:pt>
                <c:pt idx="1683">
                  <c:v>44042.732824074075</c:v>
                </c:pt>
                <c:pt idx="1684">
                  <c:v>44042.736296296294</c:v>
                </c:pt>
                <c:pt idx="1685">
                  <c:v>44042.73978009259</c:v>
                </c:pt>
                <c:pt idx="1686">
                  <c:v>44042.74322916667</c:v>
                </c:pt>
                <c:pt idx="1687">
                  <c:v>44042.746724537035</c:v>
                </c:pt>
                <c:pt idx="1688">
                  <c:v>44042.750208333331</c:v>
                </c:pt>
                <c:pt idx="1689">
                  <c:v>44042.753645833334</c:v>
                </c:pt>
                <c:pt idx="1690">
                  <c:v>44042.757118055553</c:v>
                </c:pt>
                <c:pt idx="1691">
                  <c:v>44042.76059027778</c:v>
                </c:pt>
                <c:pt idx="1692">
                  <c:v>44042.764062499999</c:v>
                </c:pt>
                <c:pt idx="1693">
                  <c:v>44042.767546296294</c:v>
                </c:pt>
                <c:pt idx="1694">
                  <c:v>44042.768796296295</c:v>
                </c:pt>
                <c:pt idx="1695">
                  <c:v>44042.771018518521</c:v>
                </c:pt>
                <c:pt idx="1696">
                  <c:v>44042.77447916667</c:v>
                </c:pt>
                <c:pt idx="1697">
                  <c:v>44042.777962962966</c:v>
                </c:pt>
                <c:pt idx="1698">
                  <c:v>44042.781423611108</c:v>
                </c:pt>
                <c:pt idx="1699">
                  <c:v>44042.784907407404</c:v>
                </c:pt>
                <c:pt idx="1700">
                  <c:v>44042.78837962963</c:v>
                </c:pt>
                <c:pt idx="1701">
                  <c:v>44042.791932870372</c:v>
                </c:pt>
                <c:pt idx="1702">
                  <c:v>44042.795324074075</c:v>
                </c:pt>
                <c:pt idx="1703">
                  <c:v>44042.798784722225</c:v>
                </c:pt>
                <c:pt idx="1704">
                  <c:v>44042.802268518521</c:v>
                </c:pt>
                <c:pt idx="1705">
                  <c:v>44042.80574074074</c:v>
                </c:pt>
                <c:pt idx="1706">
                  <c:v>44042.809201388889</c:v>
                </c:pt>
                <c:pt idx="1707">
                  <c:v>44042.812673611108</c:v>
                </c:pt>
                <c:pt idx="1708">
                  <c:v>44042.816145833334</c:v>
                </c:pt>
                <c:pt idx="1709">
                  <c:v>44042.819606481484</c:v>
                </c:pt>
                <c:pt idx="1710">
                  <c:v>44042.82309027778</c:v>
                </c:pt>
                <c:pt idx="1711">
                  <c:v>44042.826574074075</c:v>
                </c:pt>
                <c:pt idx="1712">
                  <c:v>44042.830057870371</c:v>
                </c:pt>
                <c:pt idx="1713">
                  <c:v>44042.833564814813</c:v>
                </c:pt>
                <c:pt idx="1714">
                  <c:v>44042.83697916667</c:v>
                </c:pt>
                <c:pt idx="1715">
                  <c:v>44042.840439814812</c:v>
                </c:pt>
                <c:pt idx="1716">
                  <c:v>44042.843923611108</c:v>
                </c:pt>
                <c:pt idx="1717">
                  <c:v>44042.847407407404</c:v>
                </c:pt>
                <c:pt idx="1718">
                  <c:v>44042.85087962963</c:v>
                </c:pt>
                <c:pt idx="1719">
                  <c:v>44042.85434027778</c:v>
                </c:pt>
                <c:pt idx="1720">
                  <c:v>44042.857812499999</c:v>
                </c:pt>
                <c:pt idx="1721">
                  <c:v>44042.861284722225</c:v>
                </c:pt>
                <c:pt idx="1722">
                  <c:v>44042.864756944444</c:v>
                </c:pt>
                <c:pt idx="1723">
                  <c:v>44042.86824074074</c:v>
                </c:pt>
                <c:pt idx="1724">
                  <c:v>44042.871712962966</c:v>
                </c:pt>
                <c:pt idx="1725">
                  <c:v>44042.875196759262</c:v>
                </c:pt>
                <c:pt idx="1726">
                  <c:v>44042.878634259258</c:v>
                </c:pt>
                <c:pt idx="1727">
                  <c:v>44042.882106481484</c:v>
                </c:pt>
                <c:pt idx="1728">
                  <c:v>44042.885578703703</c:v>
                </c:pt>
                <c:pt idx="1729">
                  <c:v>44042.889062499999</c:v>
                </c:pt>
                <c:pt idx="1730">
                  <c:v>44042.892534722225</c:v>
                </c:pt>
                <c:pt idx="1731">
                  <c:v>44042.896018518521</c:v>
                </c:pt>
                <c:pt idx="1732">
                  <c:v>44042.899467592593</c:v>
                </c:pt>
                <c:pt idx="1733">
                  <c:v>44042.902939814812</c:v>
                </c:pt>
                <c:pt idx="1734">
                  <c:v>44042.906435185185</c:v>
                </c:pt>
                <c:pt idx="1735">
                  <c:v>44042.909895833334</c:v>
                </c:pt>
                <c:pt idx="1736">
                  <c:v>44042.91337962963</c:v>
                </c:pt>
                <c:pt idx="1737">
                  <c:v>44042.916886574072</c:v>
                </c:pt>
                <c:pt idx="1738">
                  <c:v>44042.920300925929</c:v>
                </c:pt>
                <c:pt idx="1739">
                  <c:v>44042.923784722225</c:v>
                </c:pt>
                <c:pt idx="1740">
                  <c:v>44042.927245370367</c:v>
                </c:pt>
                <c:pt idx="1741">
                  <c:v>44042.930752314816</c:v>
                </c:pt>
                <c:pt idx="1742">
                  <c:v>44042.934201388889</c:v>
                </c:pt>
                <c:pt idx="1743">
                  <c:v>44042.937685185185</c:v>
                </c:pt>
                <c:pt idx="1744">
                  <c:v>44042.941134259258</c:v>
                </c:pt>
                <c:pt idx="1745">
                  <c:v>44042.944618055553</c:v>
                </c:pt>
                <c:pt idx="1746">
                  <c:v>44042.94809027778</c:v>
                </c:pt>
                <c:pt idx="1747">
                  <c:v>44042.951562499999</c:v>
                </c:pt>
                <c:pt idx="1748">
                  <c:v>44042.955057870371</c:v>
                </c:pt>
                <c:pt idx="1749">
                  <c:v>44042.958564814813</c:v>
                </c:pt>
                <c:pt idx="1750">
                  <c:v>44042.96197916667</c:v>
                </c:pt>
                <c:pt idx="1751">
                  <c:v>44042.965451388889</c:v>
                </c:pt>
                <c:pt idx="1752">
                  <c:v>44042.968923611108</c:v>
                </c:pt>
                <c:pt idx="1753">
                  <c:v>44042.972384259258</c:v>
                </c:pt>
                <c:pt idx="1754">
                  <c:v>44042.975868055553</c:v>
                </c:pt>
                <c:pt idx="1755">
                  <c:v>44042.979351851849</c:v>
                </c:pt>
                <c:pt idx="1756">
                  <c:v>44042.982800925929</c:v>
                </c:pt>
                <c:pt idx="1757">
                  <c:v>44042.986284722225</c:v>
                </c:pt>
                <c:pt idx="1758">
                  <c:v>44042.989756944444</c:v>
                </c:pt>
                <c:pt idx="1759">
                  <c:v>44042.99322916667</c:v>
                </c:pt>
                <c:pt idx="1760">
                  <c:v>44042.996655092589</c:v>
                </c:pt>
                <c:pt idx="1761">
                  <c:v>44043.000208333331</c:v>
                </c:pt>
                <c:pt idx="1762">
                  <c:v>44043.003599537034</c:v>
                </c:pt>
                <c:pt idx="1763">
                  <c:v>44043.007060185184</c:v>
                </c:pt>
                <c:pt idx="1764">
                  <c:v>44043.01054398148</c:v>
                </c:pt>
                <c:pt idx="1765">
                  <c:v>44043.014016203706</c:v>
                </c:pt>
                <c:pt idx="1766">
                  <c:v>44043.017488425925</c:v>
                </c:pt>
                <c:pt idx="1767">
                  <c:v>44043.020960648151</c:v>
                </c:pt>
                <c:pt idx="1768">
                  <c:v>44043.02443287037</c:v>
                </c:pt>
                <c:pt idx="1769">
                  <c:v>44043.027939814812</c:v>
                </c:pt>
                <c:pt idx="1770">
                  <c:v>44043.031377314815</c:v>
                </c:pt>
                <c:pt idx="1771">
                  <c:v>44043.034861111111</c:v>
                </c:pt>
                <c:pt idx="1772">
                  <c:v>44043.03833333333</c:v>
                </c:pt>
                <c:pt idx="1773">
                  <c:v>44043.041851851849</c:v>
                </c:pt>
                <c:pt idx="1774">
                  <c:v>44043.045254629629</c:v>
                </c:pt>
                <c:pt idx="1775">
                  <c:v>44043.048726851855</c:v>
                </c:pt>
                <c:pt idx="1776">
                  <c:v>44043.052199074074</c:v>
                </c:pt>
                <c:pt idx="1777">
                  <c:v>44043.055671296293</c:v>
                </c:pt>
                <c:pt idx="1778">
                  <c:v>44043.05914351852</c:v>
                </c:pt>
                <c:pt idx="1779">
                  <c:v>44043.062627314815</c:v>
                </c:pt>
                <c:pt idx="1780">
                  <c:v>44043.066087962965</c:v>
                </c:pt>
                <c:pt idx="1781">
                  <c:v>44043.069571759261</c:v>
                </c:pt>
                <c:pt idx="1782">
                  <c:v>44043.07304398148</c:v>
                </c:pt>
                <c:pt idx="1783">
                  <c:v>44043.076516203706</c:v>
                </c:pt>
                <c:pt idx="1784">
                  <c:v>44043.079976851855</c:v>
                </c:pt>
                <c:pt idx="1785">
                  <c:v>44043.083518518521</c:v>
                </c:pt>
                <c:pt idx="1786">
                  <c:v>44043.08693287037</c:v>
                </c:pt>
                <c:pt idx="1787">
                  <c:v>44043.090405092589</c:v>
                </c:pt>
                <c:pt idx="1788">
                  <c:v>44043.093877314815</c:v>
                </c:pt>
                <c:pt idx="1789">
                  <c:v>44043.097349537034</c:v>
                </c:pt>
                <c:pt idx="1790">
                  <c:v>44043.100810185184</c:v>
                </c:pt>
                <c:pt idx="1791">
                  <c:v>44043.10428240741</c:v>
                </c:pt>
                <c:pt idx="1792">
                  <c:v>44043.107766203706</c:v>
                </c:pt>
                <c:pt idx="1793">
                  <c:v>44043.111226851855</c:v>
                </c:pt>
                <c:pt idx="1794">
                  <c:v>44043.114699074074</c:v>
                </c:pt>
                <c:pt idx="1795">
                  <c:v>44043.11818287037</c:v>
                </c:pt>
                <c:pt idx="1796">
                  <c:v>44043.121655092589</c:v>
                </c:pt>
                <c:pt idx="1797">
                  <c:v>44043.125162037039</c:v>
                </c:pt>
                <c:pt idx="1798">
                  <c:v>44043.128587962965</c:v>
                </c:pt>
                <c:pt idx="1799">
                  <c:v>44043.132071759261</c:v>
                </c:pt>
                <c:pt idx="1800">
                  <c:v>44043.13553240741</c:v>
                </c:pt>
                <c:pt idx="1801">
                  <c:v>44043.139016203706</c:v>
                </c:pt>
                <c:pt idx="1802">
                  <c:v>44043.142488425925</c:v>
                </c:pt>
                <c:pt idx="1803">
                  <c:v>44043.145960648151</c:v>
                </c:pt>
                <c:pt idx="1804">
                  <c:v>44043.14943287037</c:v>
                </c:pt>
                <c:pt idx="1805">
                  <c:v>44043.152916666666</c:v>
                </c:pt>
                <c:pt idx="1806">
                  <c:v>44043.156377314815</c:v>
                </c:pt>
                <c:pt idx="1807">
                  <c:v>44043.159861111111</c:v>
                </c:pt>
                <c:pt idx="1808">
                  <c:v>44043.163321759261</c:v>
                </c:pt>
                <c:pt idx="1809">
                  <c:v>44043.166863425926</c:v>
                </c:pt>
                <c:pt idx="1810">
                  <c:v>44043.170266203706</c:v>
                </c:pt>
                <c:pt idx="1811">
                  <c:v>44043.173738425925</c:v>
                </c:pt>
                <c:pt idx="1812">
                  <c:v>44043.177210648151</c:v>
                </c:pt>
                <c:pt idx="1813">
                  <c:v>44043.180671296293</c:v>
                </c:pt>
                <c:pt idx="1814">
                  <c:v>44043.184155092589</c:v>
                </c:pt>
                <c:pt idx="1815">
                  <c:v>44043.187627314815</c:v>
                </c:pt>
                <c:pt idx="1816">
                  <c:v>44043.191099537034</c:v>
                </c:pt>
                <c:pt idx="1817">
                  <c:v>44043.194560185184</c:v>
                </c:pt>
                <c:pt idx="1818">
                  <c:v>44043.198055555556</c:v>
                </c:pt>
                <c:pt idx="1819">
                  <c:v>44043.201516203706</c:v>
                </c:pt>
                <c:pt idx="1820">
                  <c:v>44043.205000000002</c:v>
                </c:pt>
                <c:pt idx="1821">
                  <c:v>44043.208518518521</c:v>
                </c:pt>
                <c:pt idx="1822">
                  <c:v>44043.21193287037</c:v>
                </c:pt>
                <c:pt idx="1823">
                  <c:v>44043.215405092589</c:v>
                </c:pt>
                <c:pt idx="1824">
                  <c:v>44043.218877314815</c:v>
                </c:pt>
                <c:pt idx="1825">
                  <c:v>44043.222372685188</c:v>
                </c:pt>
                <c:pt idx="1826">
                  <c:v>44043.225821759261</c:v>
                </c:pt>
                <c:pt idx="1827">
                  <c:v>44043.22929398148</c:v>
                </c:pt>
                <c:pt idx="1828">
                  <c:v>44043.232766203706</c:v>
                </c:pt>
                <c:pt idx="1829">
                  <c:v>44043.236238425925</c:v>
                </c:pt>
                <c:pt idx="1830">
                  <c:v>44043.239710648151</c:v>
                </c:pt>
                <c:pt idx="1831">
                  <c:v>44043.24318287037</c:v>
                </c:pt>
                <c:pt idx="1832">
                  <c:v>44043.246655092589</c:v>
                </c:pt>
                <c:pt idx="1833">
                  <c:v>44043.250162037039</c:v>
                </c:pt>
                <c:pt idx="1834">
                  <c:v>44043.251099537039</c:v>
                </c:pt>
                <c:pt idx="1835">
                  <c:v>44043.253599537034</c:v>
                </c:pt>
                <c:pt idx="1836">
                  <c:v>44043.257071759261</c:v>
                </c:pt>
                <c:pt idx="1837">
                  <c:v>44043.26054398148</c:v>
                </c:pt>
                <c:pt idx="1838">
                  <c:v>44043.264016203706</c:v>
                </c:pt>
                <c:pt idx="1839">
                  <c:v>44043.267488425925</c:v>
                </c:pt>
                <c:pt idx="1840">
                  <c:v>44043.270960648151</c:v>
                </c:pt>
                <c:pt idx="1841">
                  <c:v>44043.27443287037</c:v>
                </c:pt>
                <c:pt idx="1842">
                  <c:v>44043.277905092589</c:v>
                </c:pt>
                <c:pt idx="1843">
                  <c:v>44043.281377314815</c:v>
                </c:pt>
                <c:pt idx="1844">
                  <c:v>44043.284861111111</c:v>
                </c:pt>
                <c:pt idx="1845">
                  <c:v>44043.28833333333</c:v>
                </c:pt>
                <c:pt idx="1846">
                  <c:v>44043.291863425926</c:v>
                </c:pt>
                <c:pt idx="1847">
                  <c:v>44043.295266203706</c:v>
                </c:pt>
                <c:pt idx="1848">
                  <c:v>44043.298726851855</c:v>
                </c:pt>
                <c:pt idx="1849">
                  <c:v>44043.302222222221</c:v>
                </c:pt>
                <c:pt idx="1850">
                  <c:v>44043.30568287037</c:v>
                </c:pt>
                <c:pt idx="1851">
                  <c:v>44043.30914351852</c:v>
                </c:pt>
                <c:pt idx="1852">
                  <c:v>44043.312627314815</c:v>
                </c:pt>
                <c:pt idx="1853">
                  <c:v>44043.316099537034</c:v>
                </c:pt>
                <c:pt idx="1854">
                  <c:v>44043.319571759261</c:v>
                </c:pt>
                <c:pt idx="1855">
                  <c:v>44043.32304398148</c:v>
                </c:pt>
                <c:pt idx="1856">
                  <c:v>44043.326516203706</c:v>
                </c:pt>
                <c:pt idx="1857">
                  <c:v>44043.33</c:v>
                </c:pt>
                <c:pt idx="1858">
                  <c:v>44043.333495370367</c:v>
                </c:pt>
                <c:pt idx="1859">
                  <c:v>44043.33693287037</c:v>
                </c:pt>
                <c:pt idx="1860">
                  <c:v>44043.34039351852</c:v>
                </c:pt>
                <c:pt idx="1861">
                  <c:v>44043.343877314815</c:v>
                </c:pt>
                <c:pt idx="1862">
                  <c:v>44043.347349537034</c:v>
                </c:pt>
                <c:pt idx="1863">
                  <c:v>44043.35083333333</c:v>
                </c:pt>
                <c:pt idx="1864">
                  <c:v>44043.35429398148</c:v>
                </c:pt>
                <c:pt idx="1865">
                  <c:v>44043.357766203706</c:v>
                </c:pt>
                <c:pt idx="1866">
                  <c:v>44043.361238425925</c:v>
                </c:pt>
                <c:pt idx="1867">
                  <c:v>44043.364722222221</c:v>
                </c:pt>
                <c:pt idx="1868">
                  <c:v>44043.368194444447</c:v>
                </c:pt>
                <c:pt idx="1869">
                  <c:v>44043.371666666666</c:v>
                </c:pt>
                <c:pt idx="1870">
                  <c:v>44043.375150462962</c:v>
                </c:pt>
                <c:pt idx="1871">
                  <c:v>44043.378599537034</c:v>
                </c:pt>
                <c:pt idx="1872">
                  <c:v>44043.382071759261</c:v>
                </c:pt>
                <c:pt idx="1873">
                  <c:v>44043.38554398148</c:v>
                </c:pt>
                <c:pt idx="1874">
                  <c:v>44043.389027777775</c:v>
                </c:pt>
                <c:pt idx="1875">
                  <c:v>44043.392500000002</c:v>
                </c:pt>
                <c:pt idx="1876">
                  <c:v>44043.395972222221</c:v>
                </c:pt>
                <c:pt idx="1877">
                  <c:v>44043.39943287037</c:v>
                </c:pt>
                <c:pt idx="1878">
                  <c:v>44043.402928240743</c:v>
                </c:pt>
                <c:pt idx="1879">
                  <c:v>44043.406388888892</c:v>
                </c:pt>
                <c:pt idx="1880">
                  <c:v>44043.409861111111</c:v>
                </c:pt>
                <c:pt idx="1881">
                  <c:v>44043.413321759261</c:v>
                </c:pt>
                <c:pt idx="1882">
                  <c:v>44043.416828703703</c:v>
                </c:pt>
                <c:pt idx="1883">
                  <c:v>44043.420254629629</c:v>
                </c:pt>
                <c:pt idx="1884">
                  <c:v>44043.423738425925</c:v>
                </c:pt>
                <c:pt idx="1885">
                  <c:v>44043.427210648151</c:v>
                </c:pt>
                <c:pt idx="1886">
                  <c:v>44043.43068287037</c:v>
                </c:pt>
                <c:pt idx="1887">
                  <c:v>44043.434155092589</c:v>
                </c:pt>
                <c:pt idx="1888">
                  <c:v>44043.437627314815</c:v>
                </c:pt>
                <c:pt idx="1889">
                  <c:v>44043.441099537034</c:v>
                </c:pt>
                <c:pt idx="1890">
                  <c:v>44043.444571759261</c:v>
                </c:pt>
                <c:pt idx="1891">
                  <c:v>44043.44803240741</c:v>
                </c:pt>
                <c:pt idx="1892">
                  <c:v>44043.451516203706</c:v>
                </c:pt>
                <c:pt idx="1893">
                  <c:v>44043.455127314817</c:v>
                </c:pt>
                <c:pt idx="1894">
                  <c:v>44043.458495370367</c:v>
                </c:pt>
                <c:pt idx="1895">
                  <c:v>44043.46193287037</c:v>
                </c:pt>
                <c:pt idx="1896">
                  <c:v>44043.465416666666</c:v>
                </c:pt>
                <c:pt idx="1897">
                  <c:v>44043.468969907408</c:v>
                </c:pt>
                <c:pt idx="1898">
                  <c:v>44043.472361111111</c:v>
                </c:pt>
                <c:pt idx="1899">
                  <c:v>44043.475821759261</c:v>
                </c:pt>
                <c:pt idx="1900">
                  <c:v>44043.47929398148</c:v>
                </c:pt>
                <c:pt idx="1901">
                  <c:v>44043.482893518521</c:v>
                </c:pt>
                <c:pt idx="1902">
                  <c:v>44043.486250000002</c:v>
                </c:pt>
                <c:pt idx="1903">
                  <c:v>44043.489710648151</c:v>
                </c:pt>
                <c:pt idx="1904">
                  <c:v>44043.493194444447</c:v>
                </c:pt>
                <c:pt idx="1905">
                  <c:v>44043.496666666666</c:v>
                </c:pt>
                <c:pt idx="1906">
                  <c:v>44043.500173611108</c:v>
                </c:pt>
                <c:pt idx="1907">
                  <c:v>44043.503587962965</c:v>
                </c:pt>
                <c:pt idx="1908">
                  <c:v>44043.507071759261</c:v>
                </c:pt>
                <c:pt idx="1909">
                  <c:v>44043.510601851849</c:v>
                </c:pt>
                <c:pt idx="1910">
                  <c:v>44043.514050925929</c:v>
                </c:pt>
                <c:pt idx="1911">
                  <c:v>44043.517534722225</c:v>
                </c:pt>
                <c:pt idx="1912">
                  <c:v>44043.521006944444</c:v>
                </c:pt>
                <c:pt idx="1913">
                  <c:v>44043.52447916667</c:v>
                </c:pt>
                <c:pt idx="1914">
                  <c:v>44043.527962962966</c:v>
                </c:pt>
                <c:pt idx="1915">
                  <c:v>44043.531423611108</c:v>
                </c:pt>
                <c:pt idx="1916">
                  <c:v>44043.534918981481</c:v>
                </c:pt>
                <c:pt idx="1917">
                  <c:v>44043.538368055553</c:v>
                </c:pt>
                <c:pt idx="1918">
                  <c:v>44043.541886574072</c:v>
                </c:pt>
                <c:pt idx="1919">
                  <c:v>44043.543333333335</c:v>
                </c:pt>
                <c:pt idx="1920">
                  <c:v>44043.545335648145</c:v>
                </c:pt>
                <c:pt idx="1921">
                  <c:v>44043.548773148148</c:v>
                </c:pt>
                <c:pt idx="1922">
                  <c:v>44043.552256944444</c:v>
                </c:pt>
                <c:pt idx="1923">
                  <c:v>44043.554895833331</c:v>
                </c:pt>
                <c:pt idx="1924">
                  <c:v>44043.55572916667</c:v>
                </c:pt>
                <c:pt idx="1925">
                  <c:v>44043.559201388889</c:v>
                </c:pt>
                <c:pt idx="1926">
                  <c:v>44043.562685185185</c:v>
                </c:pt>
                <c:pt idx="1927">
                  <c:v>44043.566145833334</c:v>
                </c:pt>
                <c:pt idx="1928">
                  <c:v>44043.56962962963</c:v>
                </c:pt>
                <c:pt idx="1929">
                  <c:v>44043.57309027778</c:v>
                </c:pt>
                <c:pt idx="1930">
                  <c:v>44043.576562499999</c:v>
                </c:pt>
                <c:pt idx="1931">
                  <c:v>44043.580046296294</c:v>
                </c:pt>
                <c:pt idx="1932">
                  <c:v>44043.583553240744</c:v>
                </c:pt>
                <c:pt idx="1933">
                  <c:v>44043.58699074074</c:v>
                </c:pt>
                <c:pt idx="1934">
                  <c:v>44043.590462962966</c:v>
                </c:pt>
                <c:pt idx="1935">
                  <c:v>44043.593912037039</c:v>
                </c:pt>
                <c:pt idx="1936">
                  <c:v>44043.597407407404</c:v>
                </c:pt>
                <c:pt idx="1937">
                  <c:v>44043.60087962963</c:v>
                </c:pt>
                <c:pt idx="1938">
                  <c:v>44043.60434027778</c:v>
                </c:pt>
                <c:pt idx="1939">
                  <c:v>44043.607812499999</c:v>
                </c:pt>
                <c:pt idx="1940">
                  <c:v>44043.611284722225</c:v>
                </c:pt>
                <c:pt idx="1941">
                  <c:v>44043.614756944444</c:v>
                </c:pt>
                <c:pt idx="1942">
                  <c:v>44043.61822916667</c:v>
                </c:pt>
                <c:pt idx="1943">
                  <c:v>44043.621724537035</c:v>
                </c:pt>
                <c:pt idx="1944">
                  <c:v>44043.625231481485</c:v>
                </c:pt>
                <c:pt idx="1945">
                  <c:v>44043.628645833334</c:v>
                </c:pt>
                <c:pt idx="1946">
                  <c:v>44043.632094907407</c:v>
                </c:pt>
                <c:pt idx="1947">
                  <c:v>44043.635578703703</c:v>
                </c:pt>
                <c:pt idx="1948">
                  <c:v>44043.639062499999</c:v>
                </c:pt>
                <c:pt idx="1949">
                  <c:v>44043.642546296294</c:v>
                </c:pt>
                <c:pt idx="1950">
                  <c:v>44043.646018518521</c:v>
                </c:pt>
                <c:pt idx="1951">
                  <c:v>44043.64947916667</c:v>
                </c:pt>
                <c:pt idx="1952">
                  <c:v>44043.652974537035</c:v>
                </c:pt>
                <c:pt idx="1953">
                  <c:v>44043.656423611108</c:v>
                </c:pt>
                <c:pt idx="1954">
                  <c:v>44043.659907407404</c:v>
                </c:pt>
                <c:pt idx="1955">
                  <c:v>44043.66337962963</c:v>
                </c:pt>
                <c:pt idx="1956">
                  <c:v>44043.666886574072</c:v>
                </c:pt>
                <c:pt idx="1957">
                  <c:v>44043.670312499999</c:v>
                </c:pt>
                <c:pt idx="1958">
                  <c:v>44043.673796296294</c:v>
                </c:pt>
                <c:pt idx="1959">
                  <c:v>44043.677256944444</c:v>
                </c:pt>
                <c:pt idx="1960">
                  <c:v>44043.68072916667</c:v>
                </c:pt>
                <c:pt idx="1961">
                  <c:v>44043.684201388889</c:v>
                </c:pt>
                <c:pt idx="1962">
                  <c:v>44043.687685185185</c:v>
                </c:pt>
                <c:pt idx="1963">
                  <c:v>44043.691145833334</c:v>
                </c:pt>
                <c:pt idx="1964">
                  <c:v>44043.69462962963</c:v>
                </c:pt>
                <c:pt idx="1965">
                  <c:v>44043.69809027778</c:v>
                </c:pt>
                <c:pt idx="1966">
                  <c:v>44043.701574074075</c:v>
                </c:pt>
                <c:pt idx="1967">
                  <c:v>44043.705046296294</c:v>
                </c:pt>
                <c:pt idx="1968">
                  <c:v>44043.708564814813</c:v>
                </c:pt>
                <c:pt idx="1969">
                  <c:v>44043.71197916667</c:v>
                </c:pt>
                <c:pt idx="1970">
                  <c:v>44043.715428240743</c:v>
                </c:pt>
                <c:pt idx="1971">
                  <c:v>44043.718912037039</c:v>
                </c:pt>
                <c:pt idx="1972">
                  <c:v>44043.722407407404</c:v>
                </c:pt>
                <c:pt idx="1973">
                  <c:v>44043.72587962963</c:v>
                </c:pt>
                <c:pt idx="1974">
                  <c:v>44043.729351851849</c:v>
                </c:pt>
                <c:pt idx="1975">
                  <c:v>44043.732800925929</c:v>
                </c:pt>
                <c:pt idx="1976">
                  <c:v>44043.736273148148</c:v>
                </c:pt>
                <c:pt idx="1977">
                  <c:v>44043.739756944444</c:v>
                </c:pt>
                <c:pt idx="1978">
                  <c:v>44043.74324074074</c:v>
                </c:pt>
                <c:pt idx="1979">
                  <c:v>44043.746724537035</c:v>
                </c:pt>
                <c:pt idx="1980">
                  <c:v>44043.750231481485</c:v>
                </c:pt>
                <c:pt idx="1981">
                  <c:v>44043.753645833334</c:v>
                </c:pt>
                <c:pt idx="1982">
                  <c:v>44043.75712962963</c:v>
                </c:pt>
                <c:pt idx="1983">
                  <c:v>44043.76059027778</c:v>
                </c:pt>
                <c:pt idx="1984">
                  <c:v>44043.764062499999</c:v>
                </c:pt>
                <c:pt idx="1985">
                  <c:v>44043.767546296294</c:v>
                </c:pt>
                <c:pt idx="1986">
                  <c:v>44043.771018518521</c:v>
                </c:pt>
                <c:pt idx="1987">
                  <c:v>44043.77449074074</c:v>
                </c:pt>
                <c:pt idx="1988">
                  <c:v>44043.777962962966</c:v>
                </c:pt>
                <c:pt idx="1989">
                  <c:v>44043.781423611108</c:v>
                </c:pt>
                <c:pt idx="1990">
                  <c:v>44043.784907407404</c:v>
                </c:pt>
                <c:pt idx="1991">
                  <c:v>44043.78837962963</c:v>
                </c:pt>
                <c:pt idx="1992">
                  <c:v>44043.791909722226</c:v>
                </c:pt>
                <c:pt idx="1993">
                  <c:v>44043.795312499999</c:v>
                </c:pt>
                <c:pt idx="1994">
                  <c:v>44043.798784722225</c:v>
                </c:pt>
                <c:pt idx="1995">
                  <c:v>44043.802256944444</c:v>
                </c:pt>
                <c:pt idx="1996">
                  <c:v>44043.80572916667</c:v>
                </c:pt>
                <c:pt idx="1997">
                  <c:v>44043.809201388889</c:v>
                </c:pt>
                <c:pt idx="1998">
                  <c:v>44043.812685185185</c:v>
                </c:pt>
                <c:pt idx="1999">
                  <c:v>44043.816157407404</c:v>
                </c:pt>
                <c:pt idx="2000">
                  <c:v>44043.819641203707</c:v>
                </c:pt>
                <c:pt idx="2001">
                  <c:v>44043.82309027778</c:v>
                </c:pt>
                <c:pt idx="2002">
                  <c:v>44043.826562499999</c:v>
                </c:pt>
                <c:pt idx="2003">
                  <c:v>44043.830046296294</c:v>
                </c:pt>
                <c:pt idx="2004">
                  <c:v>44043.833564814813</c:v>
                </c:pt>
                <c:pt idx="2005">
                  <c:v>44043.83699074074</c:v>
                </c:pt>
                <c:pt idx="2006">
                  <c:v>44043.840451388889</c:v>
                </c:pt>
                <c:pt idx="2007">
                  <c:v>44043.843912037039</c:v>
                </c:pt>
                <c:pt idx="2008">
                  <c:v>44043.847384259258</c:v>
                </c:pt>
                <c:pt idx="2009">
                  <c:v>44043.85087962963</c:v>
                </c:pt>
                <c:pt idx="2010">
                  <c:v>44043.854351851849</c:v>
                </c:pt>
                <c:pt idx="2011">
                  <c:v>44043.857800925929</c:v>
                </c:pt>
                <c:pt idx="2012">
                  <c:v>44043.861284722225</c:v>
                </c:pt>
                <c:pt idx="2013">
                  <c:v>44043.864756944444</c:v>
                </c:pt>
                <c:pt idx="2014">
                  <c:v>44043.868217592593</c:v>
                </c:pt>
                <c:pt idx="2015">
                  <c:v>44043.871712962966</c:v>
                </c:pt>
                <c:pt idx="2016">
                  <c:v>44043.875243055554</c:v>
                </c:pt>
                <c:pt idx="2017">
                  <c:v>44043.878645833334</c:v>
                </c:pt>
                <c:pt idx="2018">
                  <c:v>44043.882118055553</c:v>
                </c:pt>
                <c:pt idx="2019">
                  <c:v>44043.88559027778</c:v>
                </c:pt>
                <c:pt idx="2020">
                  <c:v>44043.889062499999</c:v>
                </c:pt>
                <c:pt idx="2021">
                  <c:v>44043.892557870371</c:v>
                </c:pt>
                <c:pt idx="2022">
                  <c:v>44043.896006944444</c:v>
                </c:pt>
                <c:pt idx="2023">
                  <c:v>44043.89947916667</c:v>
                </c:pt>
                <c:pt idx="2024">
                  <c:v>44043.902974537035</c:v>
                </c:pt>
                <c:pt idx="2025">
                  <c:v>44043.906446759262</c:v>
                </c:pt>
                <c:pt idx="2026">
                  <c:v>44043.909895833334</c:v>
                </c:pt>
                <c:pt idx="2027">
                  <c:v>44043.913391203707</c:v>
                </c:pt>
                <c:pt idx="2028">
                  <c:v>44043.916875000003</c:v>
                </c:pt>
                <c:pt idx="2029">
                  <c:v>44043.920312499999</c:v>
                </c:pt>
                <c:pt idx="2030">
                  <c:v>44043.923773148148</c:v>
                </c:pt>
                <c:pt idx="2031">
                  <c:v>44043.927256944444</c:v>
                </c:pt>
                <c:pt idx="2032">
                  <c:v>44043.93074074074</c:v>
                </c:pt>
                <c:pt idx="2033">
                  <c:v>44043.934201388889</c:v>
                </c:pt>
                <c:pt idx="2034">
                  <c:v>44043.937673611108</c:v>
                </c:pt>
                <c:pt idx="2035">
                  <c:v>44043.941145833334</c:v>
                </c:pt>
                <c:pt idx="2036">
                  <c:v>44043.944641203707</c:v>
                </c:pt>
                <c:pt idx="2037">
                  <c:v>44043.94809027778</c:v>
                </c:pt>
                <c:pt idx="2038">
                  <c:v>44043.951562499999</c:v>
                </c:pt>
                <c:pt idx="2039">
                  <c:v>44043.955034722225</c:v>
                </c:pt>
                <c:pt idx="2040">
                  <c:v>44043.958587962959</c:v>
                </c:pt>
                <c:pt idx="2041">
                  <c:v>44043.96197916667</c:v>
                </c:pt>
                <c:pt idx="2042">
                  <c:v>44043.965439814812</c:v>
                </c:pt>
                <c:pt idx="2043">
                  <c:v>44043.968912037039</c:v>
                </c:pt>
                <c:pt idx="2044">
                  <c:v>44043.972395833334</c:v>
                </c:pt>
                <c:pt idx="2045">
                  <c:v>44043.975868055553</c:v>
                </c:pt>
                <c:pt idx="2046">
                  <c:v>44043.979328703703</c:v>
                </c:pt>
                <c:pt idx="2047">
                  <c:v>44043.982800925929</c:v>
                </c:pt>
                <c:pt idx="2048">
                  <c:v>44043.986296296294</c:v>
                </c:pt>
                <c:pt idx="2049">
                  <c:v>44043.989756944444</c:v>
                </c:pt>
                <c:pt idx="2050">
                  <c:v>44043.99324074074</c:v>
                </c:pt>
                <c:pt idx="2051">
                  <c:v>44043.996712962966</c:v>
                </c:pt>
                <c:pt idx="2052">
                  <c:v>44044.000254629631</c:v>
                </c:pt>
                <c:pt idx="2053">
                  <c:v>44044.003634259258</c:v>
                </c:pt>
                <c:pt idx="2054">
                  <c:v>44044.007106481484</c:v>
                </c:pt>
                <c:pt idx="2055">
                  <c:v>44044.01059027778</c:v>
                </c:pt>
                <c:pt idx="2056">
                  <c:v>44044.014016203706</c:v>
                </c:pt>
                <c:pt idx="2057">
                  <c:v>44044.017500000002</c:v>
                </c:pt>
                <c:pt idx="2058">
                  <c:v>44044.020960648151</c:v>
                </c:pt>
                <c:pt idx="2059">
                  <c:v>44044.024444444447</c:v>
                </c:pt>
                <c:pt idx="2060">
                  <c:v>44044.027939814812</c:v>
                </c:pt>
                <c:pt idx="2061">
                  <c:v>44044.031388888892</c:v>
                </c:pt>
                <c:pt idx="2062">
                  <c:v>44044.034884259258</c:v>
                </c:pt>
                <c:pt idx="2063">
                  <c:v>44044.03833333333</c:v>
                </c:pt>
                <c:pt idx="2064">
                  <c:v>44044.041875000003</c:v>
                </c:pt>
                <c:pt idx="2065">
                  <c:v>44044.045254629629</c:v>
                </c:pt>
                <c:pt idx="2066">
                  <c:v>44044.048738425925</c:v>
                </c:pt>
                <c:pt idx="2067">
                  <c:v>44044.052222222221</c:v>
                </c:pt>
                <c:pt idx="2068">
                  <c:v>44044.05568287037</c:v>
                </c:pt>
                <c:pt idx="2069">
                  <c:v>44044.059155092589</c:v>
                </c:pt>
                <c:pt idx="2070">
                  <c:v>44044.062627314815</c:v>
                </c:pt>
                <c:pt idx="2071">
                  <c:v>44044.066099537034</c:v>
                </c:pt>
                <c:pt idx="2072">
                  <c:v>44044.069571759261</c:v>
                </c:pt>
                <c:pt idx="2073">
                  <c:v>44044.07304398148</c:v>
                </c:pt>
                <c:pt idx="2074">
                  <c:v>44044.076504629629</c:v>
                </c:pt>
                <c:pt idx="2075">
                  <c:v>44044.079988425925</c:v>
                </c:pt>
                <c:pt idx="2076">
                  <c:v>44044.083506944444</c:v>
                </c:pt>
                <c:pt idx="2077">
                  <c:v>44044.08693287037</c:v>
                </c:pt>
                <c:pt idx="2078">
                  <c:v>44044.090405092589</c:v>
                </c:pt>
                <c:pt idx="2079">
                  <c:v>44044.093877314815</c:v>
                </c:pt>
                <c:pt idx="2080">
                  <c:v>44044.097349537034</c:v>
                </c:pt>
                <c:pt idx="2081">
                  <c:v>44044.100821759261</c:v>
                </c:pt>
                <c:pt idx="2082">
                  <c:v>44044.10429398148</c:v>
                </c:pt>
                <c:pt idx="2083">
                  <c:v>44044.107766203706</c:v>
                </c:pt>
                <c:pt idx="2084">
                  <c:v>44044.111238425925</c:v>
                </c:pt>
                <c:pt idx="2085">
                  <c:v>44044.114710648151</c:v>
                </c:pt>
                <c:pt idx="2086">
                  <c:v>44044.11818287037</c:v>
                </c:pt>
                <c:pt idx="2087">
                  <c:v>44044.121666666666</c:v>
                </c:pt>
                <c:pt idx="2088">
                  <c:v>44044.125196759262</c:v>
                </c:pt>
                <c:pt idx="2089">
                  <c:v>44044.128599537034</c:v>
                </c:pt>
                <c:pt idx="2090">
                  <c:v>44044.132071759261</c:v>
                </c:pt>
                <c:pt idx="2091">
                  <c:v>44044.13554398148</c:v>
                </c:pt>
                <c:pt idx="2092">
                  <c:v>44044.139004629629</c:v>
                </c:pt>
                <c:pt idx="2093">
                  <c:v>44044.142488425925</c:v>
                </c:pt>
                <c:pt idx="2094">
                  <c:v>44044.145972222221</c:v>
                </c:pt>
                <c:pt idx="2095">
                  <c:v>44044.14943287037</c:v>
                </c:pt>
                <c:pt idx="2096">
                  <c:v>44044.152916666666</c:v>
                </c:pt>
                <c:pt idx="2097">
                  <c:v>44044.156377314815</c:v>
                </c:pt>
                <c:pt idx="2098">
                  <c:v>44044.159849537034</c:v>
                </c:pt>
                <c:pt idx="2099">
                  <c:v>44044.16333333333</c:v>
                </c:pt>
                <c:pt idx="2100">
                  <c:v>44044.166863425926</c:v>
                </c:pt>
                <c:pt idx="2101">
                  <c:v>44044.170266203706</c:v>
                </c:pt>
                <c:pt idx="2102">
                  <c:v>44044.173738425925</c:v>
                </c:pt>
                <c:pt idx="2103">
                  <c:v>44044.177210648151</c:v>
                </c:pt>
                <c:pt idx="2104">
                  <c:v>44044.179363425923</c:v>
                </c:pt>
                <c:pt idx="2105">
                  <c:v>44044.18068287037</c:v>
                </c:pt>
                <c:pt idx="2106">
                  <c:v>44044.184166666666</c:v>
                </c:pt>
                <c:pt idx="2107">
                  <c:v>44044.187627314815</c:v>
                </c:pt>
                <c:pt idx="2108">
                  <c:v>44044.191111111111</c:v>
                </c:pt>
                <c:pt idx="2109">
                  <c:v>44044.19458333333</c:v>
                </c:pt>
                <c:pt idx="2110">
                  <c:v>44044.19804398148</c:v>
                </c:pt>
                <c:pt idx="2111">
                  <c:v>44044.198981481481</c:v>
                </c:pt>
                <c:pt idx="2112">
                  <c:v>44044.201516203706</c:v>
                </c:pt>
                <c:pt idx="2113">
                  <c:v>44044.204988425925</c:v>
                </c:pt>
                <c:pt idx="2114">
                  <c:v>44044.208495370367</c:v>
                </c:pt>
                <c:pt idx="2115">
                  <c:v>44044.21193287037</c:v>
                </c:pt>
                <c:pt idx="2116">
                  <c:v>44044.215405092589</c:v>
                </c:pt>
                <c:pt idx="2117">
                  <c:v>44044.218888888892</c:v>
                </c:pt>
                <c:pt idx="2118">
                  <c:v>44044.222372685188</c:v>
                </c:pt>
                <c:pt idx="2119">
                  <c:v>44044.225821759261</c:v>
                </c:pt>
                <c:pt idx="2120">
                  <c:v>44044.22929398148</c:v>
                </c:pt>
                <c:pt idx="2121">
                  <c:v>44044.232766203706</c:v>
                </c:pt>
                <c:pt idx="2122">
                  <c:v>44044.236250000002</c:v>
                </c:pt>
                <c:pt idx="2123">
                  <c:v>44044.239710648151</c:v>
                </c:pt>
                <c:pt idx="2124">
                  <c:v>44044.24318287037</c:v>
                </c:pt>
                <c:pt idx="2125">
                  <c:v>44044.246655092589</c:v>
                </c:pt>
                <c:pt idx="2126">
                  <c:v>44044.250185185185</c:v>
                </c:pt>
                <c:pt idx="2127">
                  <c:v>44044.253599537034</c:v>
                </c:pt>
                <c:pt idx="2128">
                  <c:v>44044.257071759261</c:v>
                </c:pt>
                <c:pt idx="2129">
                  <c:v>44044.260567129626</c:v>
                </c:pt>
                <c:pt idx="2130">
                  <c:v>44044.264016203706</c:v>
                </c:pt>
                <c:pt idx="2131">
                  <c:v>44044.267488425925</c:v>
                </c:pt>
                <c:pt idx="2132">
                  <c:v>44044.270972222221</c:v>
                </c:pt>
                <c:pt idx="2133">
                  <c:v>44044.274444444447</c:v>
                </c:pt>
                <c:pt idx="2134">
                  <c:v>44044.277916666666</c:v>
                </c:pt>
                <c:pt idx="2135">
                  <c:v>44044.281377314815</c:v>
                </c:pt>
                <c:pt idx="2136">
                  <c:v>44044.284849537034</c:v>
                </c:pt>
                <c:pt idx="2137">
                  <c:v>44044.28833333333</c:v>
                </c:pt>
                <c:pt idx="2138">
                  <c:v>44044.291875000003</c:v>
                </c:pt>
                <c:pt idx="2139">
                  <c:v>44044.295254629629</c:v>
                </c:pt>
                <c:pt idx="2140">
                  <c:v>44044.298738425925</c:v>
                </c:pt>
                <c:pt idx="2141">
                  <c:v>44044.302210648151</c:v>
                </c:pt>
                <c:pt idx="2142">
                  <c:v>44044.305694444447</c:v>
                </c:pt>
                <c:pt idx="2143">
                  <c:v>44044.309166666666</c:v>
                </c:pt>
                <c:pt idx="2144">
                  <c:v>44044.312627314815</c:v>
                </c:pt>
                <c:pt idx="2145">
                  <c:v>44044.316111111111</c:v>
                </c:pt>
                <c:pt idx="2146">
                  <c:v>44044.319571759261</c:v>
                </c:pt>
                <c:pt idx="2147">
                  <c:v>44044.32304398148</c:v>
                </c:pt>
                <c:pt idx="2148">
                  <c:v>44044.326516203706</c:v>
                </c:pt>
                <c:pt idx="2149">
                  <c:v>44044.330011574071</c:v>
                </c:pt>
                <c:pt idx="2150">
                  <c:v>44044.333518518521</c:v>
                </c:pt>
                <c:pt idx="2151">
                  <c:v>44044.336944444447</c:v>
                </c:pt>
                <c:pt idx="2152">
                  <c:v>44044.340416666666</c:v>
                </c:pt>
                <c:pt idx="2153">
                  <c:v>44044.343877314815</c:v>
                </c:pt>
                <c:pt idx="2154">
                  <c:v>44044.347349537034</c:v>
                </c:pt>
                <c:pt idx="2155">
                  <c:v>44044.350821759261</c:v>
                </c:pt>
                <c:pt idx="2156">
                  <c:v>44044.354305555556</c:v>
                </c:pt>
                <c:pt idx="2157">
                  <c:v>44044.357766203706</c:v>
                </c:pt>
                <c:pt idx="2158">
                  <c:v>44044.361238425925</c:v>
                </c:pt>
                <c:pt idx="2159">
                  <c:v>44044.364722222221</c:v>
                </c:pt>
                <c:pt idx="2160">
                  <c:v>44044.368194444447</c:v>
                </c:pt>
                <c:pt idx="2161">
                  <c:v>44044.371666666666</c:v>
                </c:pt>
                <c:pt idx="2162">
                  <c:v>44044.375162037039</c:v>
                </c:pt>
                <c:pt idx="2163">
                  <c:v>44044.378587962965</c:v>
                </c:pt>
                <c:pt idx="2164">
                  <c:v>44044.382071759261</c:v>
                </c:pt>
                <c:pt idx="2165">
                  <c:v>44044.38554398148</c:v>
                </c:pt>
                <c:pt idx="2166">
                  <c:v>44044.389027777775</c:v>
                </c:pt>
                <c:pt idx="2167">
                  <c:v>44044.392500000002</c:v>
                </c:pt>
                <c:pt idx="2168">
                  <c:v>44044.395960648151</c:v>
                </c:pt>
                <c:pt idx="2169">
                  <c:v>44044.39943287037</c:v>
                </c:pt>
                <c:pt idx="2170">
                  <c:v>44044.402905092589</c:v>
                </c:pt>
                <c:pt idx="2171">
                  <c:v>44044.406377314815</c:v>
                </c:pt>
                <c:pt idx="2172">
                  <c:v>44044.409849537034</c:v>
                </c:pt>
                <c:pt idx="2173">
                  <c:v>44044.413321759261</c:v>
                </c:pt>
                <c:pt idx="2174">
                  <c:v>44044.416851851849</c:v>
                </c:pt>
                <c:pt idx="2175">
                  <c:v>44044.420254629629</c:v>
                </c:pt>
                <c:pt idx="2176">
                  <c:v>44044.423738425925</c:v>
                </c:pt>
                <c:pt idx="2177">
                  <c:v>44044.427210648151</c:v>
                </c:pt>
                <c:pt idx="2178">
                  <c:v>44044.430694444447</c:v>
                </c:pt>
                <c:pt idx="2179">
                  <c:v>44044.434155092589</c:v>
                </c:pt>
                <c:pt idx="2180">
                  <c:v>44044.437638888892</c:v>
                </c:pt>
                <c:pt idx="2181">
                  <c:v>44044.441111111111</c:v>
                </c:pt>
                <c:pt idx="2182">
                  <c:v>44044.444560185184</c:v>
                </c:pt>
                <c:pt idx="2183">
                  <c:v>44044.448055555556</c:v>
                </c:pt>
                <c:pt idx="2184">
                  <c:v>44044.451516203706</c:v>
                </c:pt>
                <c:pt idx="2185">
                  <c:v>44044.454988425925</c:v>
                </c:pt>
                <c:pt idx="2186">
                  <c:v>44044.458611111113</c:v>
                </c:pt>
                <c:pt idx="2187">
                  <c:v>44044.46193287037</c:v>
                </c:pt>
                <c:pt idx="2188">
                  <c:v>44044.465405092589</c:v>
                </c:pt>
                <c:pt idx="2189">
                  <c:v>44044.468865740739</c:v>
                </c:pt>
                <c:pt idx="2190">
                  <c:v>44044.472337962965</c:v>
                </c:pt>
                <c:pt idx="2191">
                  <c:v>44044.475821759261</c:v>
                </c:pt>
                <c:pt idx="2192">
                  <c:v>44044.47929398148</c:v>
                </c:pt>
                <c:pt idx="2193">
                  <c:v>44044.482766203706</c:v>
                </c:pt>
                <c:pt idx="2194">
                  <c:v>44044.486238425925</c:v>
                </c:pt>
                <c:pt idx="2195">
                  <c:v>44044.489814814813</c:v>
                </c:pt>
                <c:pt idx="2196">
                  <c:v>44044.49318287037</c:v>
                </c:pt>
                <c:pt idx="2197">
                  <c:v>44044.496666666666</c:v>
                </c:pt>
                <c:pt idx="2198">
                  <c:v>44044.500173611108</c:v>
                </c:pt>
                <c:pt idx="2199">
                  <c:v>44044.503576388888</c:v>
                </c:pt>
                <c:pt idx="2200">
                  <c:v>44044.50708333333</c:v>
                </c:pt>
                <c:pt idx="2201">
                  <c:v>44044.510555555556</c:v>
                </c:pt>
                <c:pt idx="2202">
                  <c:v>44044.514016203706</c:v>
                </c:pt>
                <c:pt idx="2203">
                  <c:v>44044.517488425925</c:v>
                </c:pt>
                <c:pt idx="2204">
                  <c:v>44044.520995370367</c:v>
                </c:pt>
                <c:pt idx="2205">
                  <c:v>44044.52447916667</c:v>
                </c:pt>
                <c:pt idx="2206">
                  <c:v>44044.527951388889</c:v>
                </c:pt>
                <c:pt idx="2207">
                  <c:v>44044.531423611108</c:v>
                </c:pt>
                <c:pt idx="2208">
                  <c:v>44044.534895833334</c:v>
                </c:pt>
                <c:pt idx="2209">
                  <c:v>44044.53837962963</c:v>
                </c:pt>
                <c:pt idx="2210">
                  <c:v>44044.541909722226</c:v>
                </c:pt>
                <c:pt idx="2211">
                  <c:v>44044.545312499999</c:v>
                </c:pt>
                <c:pt idx="2212">
                  <c:v>44044.548784722225</c:v>
                </c:pt>
                <c:pt idx="2213">
                  <c:v>44044.552256944444</c:v>
                </c:pt>
                <c:pt idx="2214">
                  <c:v>44044.555752314816</c:v>
                </c:pt>
                <c:pt idx="2215">
                  <c:v>44044.559201388889</c:v>
                </c:pt>
                <c:pt idx="2216">
                  <c:v>44044.562685185185</c:v>
                </c:pt>
                <c:pt idx="2217">
                  <c:v>44044.566145833334</c:v>
                </c:pt>
                <c:pt idx="2218">
                  <c:v>44044.566990740743</c:v>
                </c:pt>
                <c:pt idx="2219">
                  <c:v>44044.56962962963</c:v>
                </c:pt>
                <c:pt idx="2220">
                  <c:v>44044.57309027778</c:v>
                </c:pt>
                <c:pt idx="2221">
                  <c:v>44044.576562499999</c:v>
                </c:pt>
                <c:pt idx="2222">
                  <c:v>44044.580034722225</c:v>
                </c:pt>
                <c:pt idx="2223">
                  <c:v>44044.583553240744</c:v>
                </c:pt>
                <c:pt idx="2224">
                  <c:v>44044.584456018521</c:v>
                </c:pt>
                <c:pt idx="2225">
                  <c:v>44044.587002314816</c:v>
                </c:pt>
                <c:pt idx="2226">
                  <c:v>44044.590451388889</c:v>
                </c:pt>
                <c:pt idx="2227">
                  <c:v>44044.593935185185</c:v>
                </c:pt>
                <c:pt idx="2228">
                  <c:v>44044.597407407404</c:v>
                </c:pt>
                <c:pt idx="2229">
                  <c:v>44044.599490740744</c:v>
                </c:pt>
                <c:pt idx="2230">
                  <c:v>44044.60087962963</c:v>
                </c:pt>
                <c:pt idx="2231">
                  <c:v>44044.60434027778</c:v>
                </c:pt>
                <c:pt idx="2232">
                  <c:v>44044.607812499999</c:v>
                </c:pt>
                <c:pt idx="2233">
                  <c:v>44044.608993055554</c:v>
                </c:pt>
                <c:pt idx="2234">
                  <c:v>44044.611284722225</c:v>
                </c:pt>
                <c:pt idx="2235">
                  <c:v>44044.614756944444</c:v>
                </c:pt>
                <c:pt idx="2236">
                  <c:v>44044.618217592593</c:v>
                </c:pt>
                <c:pt idx="2237">
                  <c:v>44044.621712962966</c:v>
                </c:pt>
                <c:pt idx="2238">
                  <c:v>44044.625231481485</c:v>
                </c:pt>
                <c:pt idx="2239">
                  <c:v>44044.628645833334</c:v>
                </c:pt>
                <c:pt idx="2240">
                  <c:v>44044.632106481484</c:v>
                </c:pt>
                <c:pt idx="2241">
                  <c:v>44044.6327662037</c:v>
                </c:pt>
                <c:pt idx="2242">
                  <c:v>44044.63559027778</c:v>
                </c:pt>
                <c:pt idx="2243">
                  <c:v>44044.639074074075</c:v>
                </c:pt>
                <c:pt idx="2244">
                  <c:v>44044.642546296294</c:v>
                </c:pt>
                <c:pt idx="2245">
                  <c:v>44044.646006944444</c:v>
                </c:pt>
                <c:pt idx="2246">
                  <c:v>44044.64949074074</c:v>
                </c:pt>
                <c:pt idx="2247">
                  <c:v>44044.652962962966</c:v>
                </c:pt>
                <c:pt idx="2248">
                  <c:v>44044.656435185185</c:v>
                </c:pt>
                <c:pt idx="2249">
                  <c:v>44044.659895833334</c:v>
                </c:pt>
                <c:pt idx="2250">
                  <c:v>44044.663356481484</c:v>
                </c:pt>
                <c:pt idx="2251">
                  <c:v>44044.666886574072</c:v>
                </c:pt>
                <c:pt idx="2252">
                  <c:v>44044.670312499999</c:v>
                </c:pt>
                <c:pt idx="2253">
                  <c:v>44044.673773148148</c:v>
                </c:pt>
                <c:pt idx="2254">
                  <c:v>44044.677245370367</c:v>
                </c:pt>
                <c:pt idx="2255">
                  <c:v>44044.68072916667</c:v>
                </c:pt>
                <c:pt idx="2256">
                  <c:v>44044.684201388889</c:v>
                </c:pt>
                <c:pt idx="2257">
                  <c:v>44044.687685185185</c:v>
                </c:pt>
                <c:pt idx="2258">
                  <c:v>44044.691145833334</c:v>
                </c:pt>
                <c:pt idx="2259">
                  <c:v>44044.694618055553</c:v>
                </c:pt>
                <c:pt idx="2260">
                  <c:v>44044.69809027778</c:v>
                </c:pt>
                <c:pt idx="2261">
                  <c:v>44044.701574074075</c:v>
                </c:pt>
                <c:pt idx="2262">
                  <c:v>44044.705034722225</c:v>
                </c:pt>
                <c:pt idx="2263">
                  <c:v>44044.708564814813</c:v>
                </c:pt>
                <c:pt idx="2264">
                  <c:v>44044.71197916667</c:v>
                </c:pt>
                <c:pt idx="2265">
                  <c:v>44044.715451388889</c:v>
                </c:pt>
                <c:pt idx="2266">
                  <c:v>44044.718912037039</c:v>
                </c:pt>
                <c:pt idx="2267">
                  <c:v>44044.722407407404</c:v>
                </c:pt>
                <c:pt idx="2268">
                  <c:v>44044.72587962963</c:v>
                </c:pt>
                <c:pt idx="2269">
                  <c:v>44044.72934027778</c:v>
                </c:pt>
                <c:pt idx="2270">
                  <c:v>44044.732812499999</c:v>
                </c:pt>
                <c:pt idx="2271">
                  <c:v>44044.736273148148</c:v>
                </c:pt>
                <c:pt idx="2272">
                  <c:v>44044.739756944444</c:v>
                </c:pt>
                <c:pt idx="2273">
                  <c:v>44044.74322916667</c:v>
                </c:pt>
                <c:pt idx="2274">
                  <c:v>44044.746701388889</c:v>
                </c:pt>
                <c:pt idx="2275">
                  <c:v>44044.750231481485</c:v>
                </c:pt>
                <c:pt idx="2276">
                  <c:v>44044.753634259258</c:v>
                </c:pt>
                <c:pt idx="2277">
                  <c:v>44044.75712962963</c:v>
                </c:pt>
                <c:pt idx="2278">
                  <c:v>44044.76059027778</c:v>
                </c:pt>
                <c:pt idx="2279">
                  <c:v>44044.764062499999</c:v>
                </c:pt>
                <c:pt idx="2280">
                  <c:v>44044.767534722225</c:v>
                </c:pt>
                <c:pt idx="2281">
                  <c:v>44044.771006944444</c:v>
                </c:pt>
                <c:pt idx="2282">
                  <c:v>44044.774467592593</c:v>
                </c:pt>
                <c:pt idx="2283">
                  <c:v>44044.777951388889</c:v>
                </c:pt>
                <c:pt idx="2284">
                  <c:v>44044.781435185185</c:v>
                </c:pt>
                <c:pt idx="2285">
                  <c:v>44044.784895833334</c:v>
                </c:pt>
                <c:pt idx="2286">
                  <c:v>44044.78837962963</c:v>
                </c:pt>
                <c:pt idx="2287">
                  <c:v>44044.791886574072</c:v>
                </c:pt>
                <c:pt idx="2288">
                  <c:v>44044.795312499999</c:v>
                </c:pt>
                <c:pt idx="2289">
                  <c:v>44044.798784722225</c:v>
                </c:pt>
                <c:pt idx="2290">
                  <c:v>44044.802245370367</c:v>
                </c:pt>
                <c:pt idx="2291">
                  <c:v>44044.80572916667</c:v>
                </c:pt>
                <c:pt idx="2292">
                  <c:v>44044.809201388889</c:v>
                </c:pt>
                <c:pt idx="2293">
                  <c:v>44044.812673611108</c:v>
                </c:pt>
                <c:pt idx="2294">
                  <c:v>44044.816157407404</c:v>
                </c:pt>
                <c:pt idx="2295">
                  <c:v>44044.81962962963</c:v>
                </c:pt>
                <c:pt idx="2296">
                  <c:v>44044.82309027778</c:v>
                </c:pt>
                <c:pt idx="2297">
                  <c:v>44044.826562499999</c:v>
                </c:pt>
                <c:pt idx="2298">
                  <c:v>44044.830034722225</c:v>
                </c:pt>
                <c:pt idx="2299">
                  <c:v>44044.833553240744</c:v>
                </c:pt>
                <c:pt idx="2300">
                  <c:v>44044.83699074074</c:v>
                </c:pt>
                <c:pt idx="2301">
                  <c:v>44044.840439814812</c:v>
                </c:pt>
                <c:pt idx="2302">
                  <c:v>44044.843923611108</c:v>
                </c:pt>
                <c:pt idx="2303">
                  <c:v>44044.847395833334</c:v>
                </c:pt>
                <c:pt idx="2304">
                  <c:v>44044.85087962963</c:v>
                </c:pt>
                <c:pt idx="2305">
                  <c:v>44044.85434027778</c:v>
                </c:pt>
                <c:pt idx="2306">
                  <c:v>44044.857812499999</c:v>
                </c:pt>
                <c:pt idx="2307">
                  <c:v>44044.861284722225</c:v>
                </c:pt>
                <c:pt idx="2308">
                  <c:v>44044.864756944444</c:v>
                </c:pt>
                <c:pt idx="2309">
                  <c:v>44044.868217592593</c:v>
                </c:pt>
                <c:pt idx="2310">
                  <c:v>44044.871712962966</c:v>
                </c:pt>
                <c:pt idx="2311">
                  <c:v>44044.875208333331</c:v>
                </c:pt>
                <c:pt idx="2312">
                  <c:v>44044.878634259258</c:v>
                </c:pt>
                <c:pt idx="2313">
                  <c:v>44044.882106481484</c:v>
                </c:pt>
                <c:pt idx="2314">
                  <c:v>44044.88559027778</c:v>
                </c:pt>
                <c:pt idx="2315">
                  <c:v>44044.889016203706</c:v>
                </c:pt>
                <c:pt idx="2316">
                  <c:v>44044.892488425925</c:v>
                </c:pt>
                <c:pt idx="2317">
                  <c:v>44044.895972222221</c:v>
                </c:pt>
                <c:pt idx="2318">
                  <c:v>44044.89943287037</c:v>
                </c:pt>
                <c:pt idx="2319">
                  <c:v>44044.902916666666</c:v>
                </c:pt>
                <c:pt idx="2320">
                  <c:v>44044.906388888892</c:v>
                </c:pt>
                <c:pt idx="2321">
                  <c:v>44044.909849537034</c:v>
                </c:pt>
                <c:pt idx="2322">
                  <c:v>44044.91333333333</c:v>
                </c:pt>
                <c:pt idx="2323">
                  <c:v>44044.91684027778</c:v>
                </c:pt>
                <c:pt idx="2324">
                  <c:v>44044.920254629629</c:v>
                </c:pt>
                <c:pt idx="2325">
                  <c:v>44044.923750000002</c:v>
                </c:pt>
                <c:pt idx="2326">
                  <c:v>44044.927210648151</c:v>
                </c:pt>
                <c:pt idx="2327">
                  <c:v>44044.930694444447</c:v>
                </c:pt>
                <c:pt idx="2328">
                  <c:v>44044.934155092589</c:v>
                </c:pt>
                <c:pt idx="2329">
                  <c:v>44044.937627314815</c:v>
                </c:pt>
                <c:pt idx="2330">
                  <c:v>44044.941111111111</c:v>
                </c:pt>
                <c:pt idx="2331">
                  <c:v>44044.944571759261</c:v>
                </c:pt>
                <c:pt idx="2332">
                  <c:v>44044.94804398148</c:v>
                </c:pt>
                <c:pt idx="2333">
                  <c:v>44044.951539351852</c:v>
                </c:pt>
                <c:pt idx="2334">
                  <c:v>44044.954976851855</c:v>
                </c:pt>
                <c:pt idx="2335">
                  <c:v>44044.958506944444</c:v>
                </c:pt>
                <c:pt idx="2336">
                  <c:v>44044.96193287037</c:v>
                </c:pt>
                <c:pt idx="2337">
                  <c:v>44044.965405092589</c:v>
                </c:pt>
                <c:pt idx="2338">
                  <c:v>44044.968888888892</c:v>
                </c:pt>
                <c:pt idx="2339">
                  <c:v>44044.972349537034</c:v>
                </c:pt>
                <c:pt idx="2340">
                  <c:v>44044.975821759261</c:v>
                </c:pt>
                <c:pt idx="2341">
                  <c:v>44044.979305555556</c:v>
                </c:pt>
                <c:pt idx="2342">
                  <c:v>44044.982777777775</c:v>
                </c:pt>
                <c:pt idx="2343">
                  <c:v>44044.986238425925</c:v>
                </c:pt>
                <c:pt idx="2344">
                  <c:v>44044.989722222221</c:v>
                </c:pt>
                <c:pt idx="2345">
                  <c:v>44044.99318287037</c:v>
                </c:pt>
                <c:pt idx="2346">
                  <c:v>44044.996655092589</c:v>
                </c:pt>
                <c:pt idx="2347">
                  <c:v>44045.000196759262</c:v>
                </c:pt>
                <c:pt idx="2348">
                  <c:v>44045.003587962965</c:v>
                </c:pt>
                <c:pt idx="2349">
                  <c:v>44045.00708333333</c:v>
                </c:pt>
                <c:pt idx="2350">
                  <c:v>44045.01054398148</c:v>
                </c:pt>
                <c:pt idx="2351">
                  <c:v>44045.014016203706</c:v>
                </c:pt>
                <c:pt idx="2352">
                  <c:v>44045.017500000002</c:v>
                </c:pt>
                <c:pt idx="2353">
                  <c:v>44045.020972222221</c:v>
                </c:pt>
                <c:pt idx="2354">
                  <c:v>44045.024444444447</c:v>
                </c:pt>
                <c:pt idx="2355">
                  <c:v>44045.027928240743</c:v>
                </c:pt>
                <c:pt idx="2356">
                  <c:v>44045.031388888892</c:v>
                </c:pt>
                <c:pt idx="2357">
                  <c:v>44045.034849537034</c:v>
                </c:pt>
                <c:pt idx="2358">
                  <c:v>44045.038310185184</c:v>
                </c:pt>
                <c:pt idx="2359">
                  <c:v>44045.041875000003</c:v>
                </c:pt>
                <c:pt idx="2360">
                  <c:v>44045.045266203706</c:v>
                </c:pt>
                <c:pt idx="2361">
                  <c:v>44045.048738425925</c:v>
                </c:pt>
                <c:pt idx="2362">
                  <c:v>44045.052199074074</c:v>
                </c:pt>
                <c:pt idx="2363">
                  <c:v>44045.05568287037</c:v>
                </c:pt>
                <c:pt idx="2364">
                  <c:v>44045.059155092589</c:v>
                </c:pt>
                <c:pt idx="2365">
                  <c:v>44045.062627314815</c:v>
                </c:pt>
                <c:pt idx="2366">
                  <c:v>44045.066087962965</c:v>
                </c:pt>
                <c:pt idx="2367">
                  <c:v>44045.069560185184</c:v>
                </c:pt>
                <c:pt idx="2368">
                  <c:v>44045.07304398148</c:v>
                </c:pt>
                <c:pt idx="2369">
                  <c:v>44045.076504629629</c:v>
                </c:pt>
                <c:pt idx="2370">
                  <c:v>44045.079988425925</c:v>
                </c:pt>
                <c:pt idx="2371">
                  <c:v>44045.083518518521</c:v>
                </c:pt>
                <c:pt idx="2372">
                  <c:v>44045.08693287037</c:v>
                </c:pt>
                <c:pt idx="2373">
                  <c:v>44045.090405092589</c:v>
                </c:pt>
                <c:pt idx="2374">
                  <c:v>44045.093877314815</c:v>
                </c:pt>
                <c:pt idx="2375">
                  <c:v>44045.097349537034</c:v>
                </c:pt>
                <c:pt idx="2376">
                  <c:v>44045.100810185184</c:v>
                </c:pt>
                <c:pt idx="2377">
                  <c:v>44045.10429398148</c:v>
                </c:pt>
                <c:pt idx="2378">
                  <c:v>44045.107766203706</c:v>
                </c:pt>
                <c:pt idx="2379">
                  <c:v>44045.111250000002</c:v>
                </c:pt>
                <c:pt idx="2380">
                  <c:v>44045.114710648151</c:v>
                </c:pt>
                <c:pt idx="2381">
                  <c:v>44045.11818287037</c:v>
                </c:pt>
                <c:pt idx="2382">
                  <c:v>44045.121666666666</c:v>
                </c:pt>
                <c:pt idx="2383">
                  <c:v>44045.125173611108</c:v>
                </c:pt>
                <c:pt idx="2384">
                  <c:v>44045.128599537034</c:v>
                </c:pt>
                <c:pt idx="2385">
                  <c:v>44045.132071759261</c:v>
                </c:pt>
                <c:pt idx="2386">
                  <c:v>44045.135555555556</c:v>
                </c:pt>
                <c:pt idx="2387">
                  <c:v>44045.139016203706</c:v>
                </c:pt>
                <c:pt idx="2388">
                  <c:v>44045.142488425925</c:v>
                </c:pt>
                <c:pt idx="2389">
                  <c:v>44045.145972222221</c:v>
                </c:pt>
                <c:pt idx="2390">
                  <c:v>44045.14943287037</c:v>
                </c:pt>
                <c:pt idx="2391">
                  <c:v>44045.152928240743</c:v>
                </c:pt>
                <c:pt idx="2392">
                  <c:v>44045.156388888892</c:v>
                </c:pt>
                <c:pt idx="2393">
                  <c:v>44045.159861111111</c:v>
                </c:pt>
                <c:pt idx="2394">
                  <c:v>44045.16333333333</c:v>
                </c:pt>
                <c:pt idx="2395">
                  <c:v>44045.166851851849</c:v>
                </c:pt>
                <c:pt idx="2396">
                  <c:v>44045.170289351852</c:v>
                </c:pt>
                <c:pt idx="2397">
                  <c:v>44045.173738425925</c:v>
                </c:pt>
                <c:pt idx="2398">
                  <c:v>44045.177222222221</c:v>
                </c:pt>
                <c:pt idx="2399">
                  <c:v>44045.18068287037</c:v>
                </c:pt>
                <c:pt idx="2400">
                  <c:v>44045.184155092589</c:v>
                </c:pt>
                <c:pt idx="2401">
                  <c:v>44045.187638888892</c:v>
                </c:pt>
                <c:pt idx="2402">
                  <c:v>44045.191111111111</c:v>
                </c:pt>
                <c:pt idx="2403">
                  <c:v>44045.19458333333</c:v>
                </c:pt>
                <c:pt idx="2404">
                  <c:v>44045.198055555556</c:v>
                </c:pt>
                <c:pt idx="2405">
                  <c:v>44045.201516203706</c:v>
                </c:pt>
                <c:pt idx="2406">
                  <c:v>44045.205000000002</c:v>
                </c:pt>
                <c:pt idx="2407">
                  <c:v>44045.208506944444</c:v>
                </c:pt>
                <c:pt idx="2408">
                  <c:v>44045.211921296293</c:v>
                </c:pt>
                <c:pt idx="2409">
                  <c:v>44045.215405092589</c:v>
                </c:pt>
                <c:pt idx="2410">
                  <c:v>44045.218888888892</c:v>
                </c:pt>
                <c:pt idx="2411">
                  <c:v>44045.222372685188</c:v>
                </c:pt>
                <c:pt idx="2412">
                  <c:v>44045.225821759261</c:v>
                </c:pt>
                <c:pt idx="2413">
                  <c:v>44045.229305555556</c:v>
                </c:pt>
                <c:pt idx="2414">
                  <c:v>44045.232777777775</c:v>
                </c:pt>
                <c:pt idx="2415">
                  <c:v>44045.236250000002</c:v>
                </c:pt>
                <c:pt idx="2416">
                  <c:v>44045.239722222221</c:v>
                </c:pt>
                <c:pt idx="2417">
                  <c:v>44045.24318287037</c:v>
                </c:pt>
                <c:pt idx="2418">
                  <c:v>44045.246666666666</c:v>
                </c:pt>
                <c:pt idx="2419">
                  <c:v>44045.250185185185</c:v>
                </c:pt>
                <c:pt idx="2420">
                  <c:v>44045.253599537034</c:v>
                </c:pt>
                <c:pt idx="2421">
                  <c:v>44045.257071759261</c:v>
                </c:pt>
                <c:pt idx="2422">
                  <c:v>44045.26054398148</c:v>
                </c:pt>
                <c:pt idx="2423">
                  <c:v>44045.264027777775</c:v>
                </c:pt>
                <c:pt idx="2424">
                  <c:v>44045.267500000002</c:v>
                </c:pt>
                <c:pt idx="2425">
                  <c:v>44045.270960648151</c:v>
                </c:pt>
                <c:pt idx="2426">
                  <c:v>44045.27443287037</c:v>
                </c:pt>
                <c:pt idx="2427">
                  <c:v>44045.277905092589</c:v>
                </c:pt>
                <c:pt idx="2428">
                  <c:v>44045.281377314815</c:v>
                </c:pt>
                <c:pt idx="2429">
                  <c:v>44045.284861111111</c:v>
                </c:pt>
                <c:pt idx="2430">
                  <c:v>44045.288344907407</c:v>
                </c:pt>
                <c:pt idx="2431">
                  <c:v>44045.29184027778</c:v>
                </c:pt>
                <c:pt idx="2432">
                  <c:v>44045.295266203706</c:v>
                </c:pt>
                <c:pt idx="2433">
                  <c:v>44045.298738425925</c:v>
                </c:pt>
                <c:pt idx="2434">
                  <c:v>44045.302210648151</c:v>
                </c:pt>
                <c:pt idx="2435">
                  <c:v>44045.30568287037</c:v>
                </c:pt>
                <c:pt idx="2436">
                  <c:v>44045.309155092589</c:v>
                </c:pt>
                <c:pt idx="2437">
                  <c:v>44045.312638888892</c:v>
                </c:pt>
                <c:pt idx="2438">
                  <c:v>44045.316099537034</c:v>
                </c:pt>
                <c:pt idx="2439">
                  <c:v>44045.319571759261</c:v>
                </c:pt>
                <c:pt idx="2440">
                  <c:v>44045.32303240741</c:v>
                </c:pt>
                <c:pt idx="2441">
                  <c:v>44045.326516203706</c:v>
                </c:pt>
                <c:pt idx="2442">
                  <c:v>44045.329988425925</c:v>
                </c:pt>
                <c:pt idx="2443">
                  <c:v>44045.333495370367</c:v>
                </c:pt>
                <c:pt idx="2444">
                  <c:v>44045.33693287037</c:v>
                </c:pt>
                <c:pt idx="2445">
                  <c:v>44045.340405092589</c:v>
                </c:pt>
                <c:pt idx="2446">
                  <c:v>44045.343877314815</c:v>
                </c:pt>
                <c:pt idx="2447">
                  <c:v>44045.347337962965</c:v>
                </c:pt>
                <c:pt idx="2448">
                  <c:v>44045.350821759261</c:v>
                </c:pt>
                <c:pt idx="2449">
                  <c:v>44045.35429398148</c:v>
                </c:pt>
                <c:pt idx="2450">
                  <c:v>44045.357754629629</c:v>
                </c:pt>
                <c:pt idx="2451">
                  <c:v>44045.361238425925</c:v>
                </c:pt>
                <c:pt idx="2452">
                  <c:v>44045.364710648151</c:v>
                </c:pt>
                <c:pt idx="2453">
                  <c:v>44045.368194444447</c:v>
                </c:pt>
                <c:pt idx="2454">
                  <c:v>44045.371655092589</c:v>
                </c:pt>
                <c:pt idx="2455">
                  <c:v>44045.375162037039</c:v>
                </c:pt>
                <c:pt idx="2456">
                  <c:v>44045.378611111111</c:v>
                </c:pt>
                <c:pt idx="2457">
                  <c:v>44045.382071759261</c:v>
                </c:pt>
                <c:pt idx="2458">
                  <c:v>44045.38554398148</c:v>
                </c:pt>
                <c:pt idx="2459">
                  <c:v>44045.389016203706</c:v>
                </c:pt>
                <c:pt idx="2460">
                  <c:v>44045.392500000002</c:v>
                </c:pt>
                <c:pt idx="2461">
                  <c:v>44045.395960648151</c:v>
                </c:pt>
                <c:pt idx="2462">
                  <c:v>44045.399444444447</c:v>
                </c:pt>
                <c:pt idx="2463">
                  <c:v>44045.402916666666</c:v>
                </c:pt>
                <c:pt idx="2464">
                  <c:v>44045.406388888892</c:v>
                </c:pt>
                <c:pt idx="2465">
                  <c:v>44045.409849537034</c:v>
                </c:pt>
                <c:pt idx="2466">
                  <c:v>44045.41333333333</c:v>
                </c:pt>
                <c:pt idx="2467">
                  <c:v>44045.416828703703</c:v>
                </c:pt>
                <c:pt idx="2468">
                  <c:v>44045.420277777775</c:v>
                </c:pt>
                <c:pt idx="2469">
                  <c:v>44045.423738425925</c:v>
                </c:pt>
                <c:pt idx="2470">
                  <c:v>44045.427199074074</c:v>
                </c:pt>
                <c:pt idx="2471">
                  <c:v>44045.43068287037</c:v>
                </c:pt>
                <c:pt idx="2472">
                  <c:v>44045.434155092589</c:v>
                </c:pt>
                <c:pt idx="2473">
                  <c:v>44045.437627314815</c:v>
                </c:pt>
                <c:pt idx="2474">
                  <c:v>44045.441099537034</c:v>
                </c:pt>
                <c:pt idx="2475">
                  <c:v>44045.444571759261</c:v>
                </c:pt>
                <c:pt idx="2476">
                  <c:v>44045.44804398148</c:v>
                </c:pt>
                <c:pt idx="2477">
                  <c:v>44045.451516203706</c:v>
                </c:pt>
                <c:pt idx="2478">
                  <c:v>44045.454988425925</c:v>
                </c:pt>
                <c:pt idx="2479">
                  <c:v>44045.458495370367</c:v>
                </c:pt>
                <c:pt idx="2480">
                  <c:v>44045.46193287037</c:v>
                </c:pt>
                <c:pt idx="2481">
                  <c:v>44045.465509259258</c:v>
                </c:pt>
                <c:pt idx="2482">
                  <c:v>44045.468865740739</c:v>
                </c:pt>
                <c:pt idx="2483">
                  <c:v>44045.472361111111</c:v>
                </c:pt>
                <c:pt idx="2484">
                  <c:v>44045.475821759261</c:v>
                </c:pt>
                <c:pt idx="2485">
                  <c:v>44045.479375000003</c:v>
                </c:pt>
                <c:pt idx="2486">
                  <c:v>44045.482766203706</c:v>
                </c:pt>
                <c:pt idx="2487">
                  <c:v>44045.486226851855</c:v>
                </c:pt>
                <c:pt idx="2488">
                  <c:v>44045.487037037034</c:v>
                </c:pt>
                <c:pt idx="2489">
                  <c:v>44045.489745370367</c:v>
                </c:pt>
                <c:pt idx="2490">
                  <c:v>44045.493217592593</c:v>
                </c:pt>
                <c:pt idx="2491">
                  <c:v>44045.496817129628</c:v>
                </c:pt>
                <c:pt idx="2492">
                  <c:v>44045.500219907408</c:v>
                </c:pt>
                <c:pt idx="2493">
                  <c:v>44045.503622685188</c:v>
                </c:pt>
                <c:pt idx="2494">
                  <c:v>44045.507094907407</c:v>
                </c:pt>
                <c:pt idx="2495">
                  <c:v>44045.508310185185</c:v>
                </c:pt>
                <c:pt idx="2496">
                  <c:v>44045.510578703703</c:v>
                </c:pt>
                <c:pt idx="2497">
                  <c:v>44045.511481481481</c:v>
                </c:pt>
                <c:pt idx="2498">
                  <c:v>44045.514062499999</c:v>
                </c:pt>
                <c:pt idx="2499">
                  <c:v>44045.517523148148</c:v>
                </c:pt>
                <c:pt idx="2500">
                  <c:v>44045.521006944444</c:v>
                </c:pt>
                <c:pt idx="2501">
                  <c:v>44045.524467592593</c:v>
                </c:pt>
                <c:pt idx="2502">
                  <c:v>44045.527951388889</c:v>
                </c:pt>
                <c:pt idx="2503">
                  <c:v>44045.531435185185</c:v>
                </c:pt>
                <c:pt idx="2504">
                  <c:v>44045.534895833334</c:v>
                </c:pt>
                <c:pt idx="2505">
                  <c:v>44045.538368055553</c:v>
                </c:pt>
                <c:pt idx="2506">
                  <c:v>44045.541886574072</c:v>
                </c:pt>
                <c:pt idx="2507">
                  <c:v>44045.545312499999</c:v>
                </c:pt>
                <c:pt idx="2508">
                  <c:v>44045.546388888892</c:v>
                </c:pt>
                <c:pt idx="2509">
                  <c:v>44045.548773148148</c:v>
                </c:pt>
                <c:pt idx="2510">
                  <c:v>44045.549155092594</c:v>
                </c:pt>
                <c:pt idx="2511">
                  <c:v>44045.550856481481</c:v>
                </c:pt>
                <c:pt idx="2512">
                  <c:v>44045.552233796298</c:v>
                </c:pt>
                <c:pt idx="2513">
                  <c:v>44045.555717592593</c:v>
                </c:pt>
                <c:pt idx="2514">
                  <c:v>44045.559189814812</c:v>
                </c:pt>
                <c:pt idx="2515">
                  <c:v>44045.562685185185</c:v>
                </c:pt>
                <c:pt idx="2516">
                  <c:v>44045.566145833334</c:v>
                </c:pt>
                <c:pt idx="2517">
                  <c:v>44045.56962962963</c:v>
                </c:pt>
                <c:pt idx="2518">
                  <c:v>44045.57309027778</c:v>
                </c:pt>
                <c:pt idx="2519">
                  <c:v>44045.576550925929</c:v>
                </c:pt>
                <c:pt idx="2520">
                  <c:v>44045.580046296294</c:v>
                </c:pt>
                <c:pt idx="2521">
                  <c:v>44045.583564814813</c:v>
                </c:pt>
                <c:pt idx="2522">
                  <c:v>44045.586967592593</c:v>
                </c:pt>
                <c:pt idx="2523">
                  <c:v>44045.587673611109</c:v>
                </c:pt>
                <c:pt idx="2524">
                  <c:v>44045.590439814812</c:v>
                </c:pt>
                <c:pt idx="2525">
                  <c:v>44045.593935185185</c:v>
                </c:pt>
                <c:pt idx="2526">
                  <c:v>44045.597395833334</c:v>
                </c:pt>
                <c:pt idx="2527">
                  <c:v>44045.60087962963</c:v>
                </c:pt>
                <c:pt idx="2528">
                  <c:v>44045.604351851849</c:v>
                </c:pt>
                <c:pt idx="2529">
                  <c:v>44045.607800925929</c:v>
                </c:pt>
                <c:pt idx="2530">
                  <c:v>44045.611273148148</c:v>
                </c:pt>
                <c:pt idx="2531">
                  <c:v>44045.614745370367</c:v>
                </c:pt>
                <c:pt idx="2532">
                  <c:v>44045.61822916667</c:v>
                </c:pt>
                <c:pt idx="2533">
                  <c:v>44045.621724537035</c:v>
                </c:pt>
                <c:pt idx="2534">
                  <c:v>44045.625231481485</c:v>
                </c:pt>
                <c:pt idx="2535">
                  <c:v>44045.628634259258</c:v>
                </c:pt>
                <c:pt idx="2536">
                  <c:v>44045.632106481484</c:v>
                </c:pt>
                <c:pt idx="2537">
                  <c:v>44045.635578703703</c:v>
                </c:pt>
                <c:pt idx="2538">
                  <c:v>44045.636666666665</c:v>
                </c:pt>
                <c:pt idx="2539">
                  <c:v>44045.63795138889</c:v>
                </c:pt>
                <c:pt idx="2540">
                  <c:v>44045.639050925929</c:v>
                </c:pt>
                <c:pt idx="2541">
                  <c:v>44045.6406712963</c:v>
                </c:pt>
                <c:pt idx="2542">
                  <c:v>44045.641435185185</c:v>
                </c:pt>
                <c:pt idx="2543">
                  <c:v>44045.642534722225</c:v>
                </c:pt>
                <c:pt idx="2544">
                  <c:v>44045.646006944444</c:v>
                </c:pt>
                <c:pt idx="2545">
                  <c:v>44045.64949074074</c:v>
                </c:pt>
                <c:pt idx="2546">
                  <c:v>44045.652939814812</c:v>
                </c:pt>
                <c:pt idx="2547">
                  <c:v>44045.656423611108</c:v>
                </c:pt>
                <c:pt idx="2548">
                  <c:v>44045.659895833334</c:v>
                </c:pt>
                <c:pt idx="2549">
                  <c:v>44045.663356481484</c:v>
                </c:pt>
                <c:pt idx="2550">
                  <c:v>44045.666898148149</c:v>
                </c:pt>
                <c:pt idx="2551">
                  <c:v>44045.670312499999</c:v>
                </c:pt>
                <c:pt idx="2552">
                  <c:v>44045.673784722225</c:v>
                </c:pt>
                <c:pt idx="2553">
                  <c:v>44045.677245370367</c:v>
                </c:pt>
                <c:pt idx="2554">
                  <c:v>44045.680717592593</c:v>
                </c:pt>
                <c:pt idx="2555">
                  <c:v>44045.684212962966</c:v>
                </c:pt>
                <c:pt idx="2556">
                  <c:v>44045.687685185185</c:v>
                </c:pt>
                <c:pt idx="2557">
                  <c:v>44045.691134259258</c:v>
                </c:pt>
                <c:pt idx="2558">
                  <c:v>44045.694606481484</c:v>
                </c:pt>
                <c:pt idx="2559">
                  <c:v>44045.698101851849</c:v>
                </c:pt>
                <c:pt idx="2560">
                  <c:v>44045.701562499999</c:v>
                </c:pt>
                <c:pt idx="2561">
                  <c:v>44045.705023148148</c:v>
                </c:pt>
                <c:pt idx="2562">
                  <c:v>44045.708564814813</c:v>
                </c:pt>
                <c:pt idx="2563">
                  <c:v>44045.711967592593</c:v>
                </c:pt>
                <c:pt idx="2564">
                  <c:v>44045.715439814812</c:v>
                </c:pt>
                <c:pt idx="2565">
                  <c:v>44045.718923611108</c:v>
                </c:pt>
                <c:pt idx="2566">
                  <c:v>44045.722395833334</c:v>
                </c:pt>
                <c:pt idx="2567">
                  <c:v>44045.72587962963</c:v>
                </c:pt>
                <c:pt idx="2568">
                  <c:v>44045.72934027778</c:v>
                </c:pt>
                <c:pt idx="2569">
                  <c:v>44045.732812499999</c:v>
                </c:pt>
                <c:pt idx="2570">
                  <c:v>44045.736273148148</c:v>
                </c:pt>
                <c:pt idx="2571">
                  <c:v>44045.739768518521</c:v>
                </c:pt>
                <c:pt idx="2572">
                  <c:v>44045.74324074074</c:v>
                </c:pt>
                <c:pt idx="2573">
                  <c:v>44045.746701388889</c:v>
                </c:pt>
                <c:pt idx="2574">
                  <c:v>44045.750208333331</c:v>
                </c:pt>
                <c:pt idx="2575">
                  <c:v>44045.753645833334</c:v>
                </c:pt>
                <c:pt idx="2576">
                  <c:v>44045.757118055553</c:v>
                </c:pt>
                <c:pt idx="2577">
                  <c:v>44045.76059027778</c:v>
                </c:pt>
                <c:pt idx="2578">
                  <c:v>44045.764062499999</c:v>
                </c:pt>
                <c:pt idx="2579">
                  <c:v>44045.767523148148</c:v>
                </c:pt>
                <c:pt idx="2580">
                  <c:v>44045.771018518521</c:v>
                </c:pt>
                <c:pt idx="2581">
                  <c:v>44045.77447916667</c:v>
                </c:pt>
                <c:pt idx="2582">
                  <c:v>44045.777951388889</c:v>
                </c:pt>
                <c:pt idx="2583">
                  <c:v>44045.781423611108</c:v>
                </c:pt>
                <c:pt idx="2584">
                  <c:v>44045.784884259258</c:v>
                </c:pt>
                <c:pt idx="2585">
                  <c:v>44045.78837962963</c:v>
                </c:pt>
                <c:pt idx="2586">
                  <c:v>44045.791886574072</c:v>
                </c:pt>
                <c:pt idx="2587">
                  <c:v>44045.795300925929</c:v>
                </c:pt>
                <c:pt idx="2588">
                  <c:v>44045.798773148148</c:v>
                </c:pt>
                <c:pt idx="2589">
                  <c:v>44045.802245370367</c:v>
                </c:pt>
                <c:pt idx="2590">
                  <c:v>44045.80574074074</c:v>
                </c:pt>
                <c:pt idx="2591">
                  <c:v>44045.809201388889</c:v>
                </c:pt>
                <c:pt idx="2592">
                  <c:v>44045.812662037039</c:v>
                </c:pt>
                <c:pt idx="2593">
                  <c:v>44045.816145833334</c:v>
                </c:pt>
                <c:pt idx="2594">
                  <c:v>44045.819606481484</c:v>
                </c:pt>
                <c:pt idx="2595">
                  <c:v>44045.823078703703</c:v>
                </c:pt>
                <c:pt idx="2596">
                  <c:v>44045.826562499999</c:v>
                </c:pt>
                <c:pt idx="2597">
                  <c:v>44045.830046296294</c:v>
                </c:pt>
                <c:pt idx="2598">
                  <c:v>44045.833553240744</c:v>
                </c:pt>
                <c:pt idx="2599">
                  <c:v>44045.83697916667</c:v>
                </c:pt>
                <c:pt idx="2600">
                  <c:v>44045.840428240743</c:v>
                </c:pt>
                <c:pt idx="2601">
                  <c:v>44045.843923611108</c:v>
                </c:pt>
                <c:pt idx="2602">
                  <c:v>44045.847395833334</c:v>
                </c:pt>
                <c:pt idx="2603">
                  <c:v>44045.850856481484</c:v>
                </c:pt>
                <c:pt idx="2604">
                  <c:v>44045.85434027778</c:v>
                </c:pt>
                <c:pt idx="2605">
                  <c:v>44045.857824074075</c:v>
                </c:pt>
                <c:pt idx="2606">
                  <c:v>44045.861284722225</c:v>
                </c:pt>
                <c:pt idx="2607">
                  <c:v>44045.864756944444</c:v>
                </c:pt>
                <c:pt idx="2608">
                  <c:v>44045.86822916667</c:v>
                </c:pt>
                <c:pt idx="2609">
                  <c:v>44045.871712962966</c:v>
                </c:pt>
                <c:pt idx="2610">
                  <c:v>44045.875208333331</c:v>
                </c:pt>
                <c:pt idx="2611">
                  <c:v>44045.878634259258</c:v>
                </c:pt>
                <c:pt idx="2612">
                  <c:v>44045.882094907407</c:v>
                </c:pt>
                <c:pt idx="2613">
                  <c:v>44045.885578703703</c:v>
                </c:pt>
                <c:pt idx="2614">
                  <c:v>44045.889050925929</c:v>
                </c:pt>
                <c:pt idx="2615">
                  <c:v>44045.892546296294</c:v>
                </c:pt>
                <c:pt idx="2616">
                  <c:v>44045.896018518521</c:v>
                </c:pt>
                <c:pt idx="2617">
                  <c:v>44045.899467592593</c:v>
                </c:pt>
                <c:pt idx="2618">
                  <c:v>44045.902951388889</c:v>
                </c:pt>
                <c:pt idx="2619">
                  <c:v>44045.906423611108</c:v>
                </c:pt>
                <c:pt idx="2620">
                  <c:v>44045.909907407404</c:v>
                </c:pt>
                <c:pt idx="2621">
                  <c:v>44045.91337962963</c:v>
                </c:pt>
                <c:pt idx="2622">
                  <c:v>44045.916875000003</c:v>
                </c:pt>
                <c:pt idx="2623">
                  <c:v>44045.920312499999</c:v>
                </c:pt>
                <c:pt idx="2624">
                  <c:v>44045.923773148148</c:v>
                </c:pt>
                <c:pt idx="2625">
                  <c:v>44045.927256944444</c:v>
                </c:pt>
                <c:pt idx="2626">
                  <c:v>44045.93072916667</c:v>
                </c:pt>
                <c:pt idx="2627">
                  <c:v>44045.934201388889</c:v>
                </c:pt>
                <c:pt idx="2628">
                  <c:v>44045.937673611108</c:v>
                </c:pt>
                <c:pt idx="2629">
                  <c:v>44045.941145833334</c:v>
                </c:pt>
                <c:pt idx="2630">
                  <c:v>44045.944618055553</c:v>
                </c:pt>
                <c:pt idx="2631">
                  <c:v>44045.948078703703</c:v>
                </c:pt>
                <c:pt idx="2632">
                  <c:v>44045.951562499999</c:v>
                </c:pt>
                <c:pt idx="2633">
                  <c:v>44045.955057870371</c:v>
                </c:pt>
                <c:pt idx="2634">
                  <c:v>44045.958553240744</c:v>
                </c:pt>
                <c:pt idx="2635">
                  <c:v>44045.96199074074</c:v>
                </c:pt>
                <c:pt idx="2636">
                  <c:v>44045.965439814812</c:v>
                </c:pt>
                <c:pt idx="2637">
                  <c:v>44045.968912037039</c:v>
                </c:pt>
                <c:pt idx="2638">
                  <c:v>44045.972384259258</c:v>
                </c:pt>
                <c:pt idx="2639">
                  <c:v>44045.97587962963</c:v>
                </c:pt>
                <c:pt idx="2640">
                  <c:v>44045.979351851849</c:v>
                </c:pt>
                <c:pt idx="2641">
                  <c:v>44045.982800925929</c:v>
                </c:pt>
                <c:pt idx="2642">
                  <c:v>44045.986284722225</c:v>
                </c:pt>
                <c:pt idx="2643">
                  <c:v>44045.989756944444</c:v>
                </c:pt>
                <c:pt idx="2644">
                  <c:v>44045.99324074074</c:v>
                </c:pt>
                <c:pt idx="2645">
                  <c:v>44045.996736111112</c:v>
                </c:pt>
                <c:pt idx="2646">
                  <c:v>44046.000254629631</c:v>
                </c:pt>
                <c:pt idx="2647">
                  <c:v>44046.003645833334</c:v>
                </c:pt>
                <c:pt idx="2648">
                  <c:v>44046.007118055553</c:v>
                </c:pt>
                <c:pt idx="2649">
                  <c:v>44046.010578703703</c:v>
                </c:pt>
                <c:pt idx="2650">
                  <c:v>44046.014062499999</c:v>
                </c:pt>
                <c:pt idx="2651">
                  <c:v>44046.017534722225</c:v>
                </c:pt>
                <c:pt idx="2652">
                  <c:v>44046.021006944444</c:v>
                </c:pt>
                <c:pt idx="2653">
                  <c:v>44046.02447916667</c:v>
                </c:pt>
                <c:pt idx="2654">
                  <c:v>44046.027951388889</c:v>
                </c:pt>
                <c:pt idx="2655">
                  <c:v>44046.031423611108</c:v>
                </c:pt>
                <c:pt idx="2656">
                  <c:v>44046.034907407404</c:v>
                </c:pt>
                <c:pt idx="2657">
                  <c:v>44046.03837962963</c:v>
                </c:pt>
                <c:pt idx="2658">
                  <c:v>44046.041898148149</c:v>
                </c:pt>
                <c:pt idx="2659">
                  <c:v>44046.045300925929</c:v>
                </c:pt>
                <c:pt idx="2660">
                  <c:v>44046.048773148148</c:v>
                </c:pt>
                <c:pt idx="2661">
                  <c:v>44046.052256944444</c:v>
                </c:pt>
                <c:pt idx="2662">
                  <c:v>44046.05574074074</c:v>
                </c:pt>
                <c:pt idx="2663">
                  <c:v>44046.059201388889</c:v>
                </c:pt>
                <c:pt idx="2664">
                  <c:v>44046.062662037039</c:v>
                </c:pt>
                <c:pt idx="2665">
                  <c:v>44046.066145833334</c:v>
                </c:pt>
                <c:pt idx="2666">
                  <c:v>44046.069618055553</c:v>
                </c:pt>
                <c:pt idx="2667">
                  <c:v>44046.073078703703</c:v>
                </c:pt>
                <c:pt idx="2668">
                  <c:v>44046.076562499999</c:v>
                </c:pt>
                <c:pt idx="2669">
                  <c:v>44046.080034722225</c:v>
                </c:pt>
                <c:pt idx="2670">
                  <c:v>44046.083564814813</c:v>
                </c:pt>
                <c:pt idx="2671">
                  <c:v>44046.08699074074</c:v>
                </c:pt>
                <c:pt idx="2672">
                  <c:v>44046.090439814812</c:v>
                </c:pt>
                <c:pt idx="2673">
                  <c:v>44046.093912037039</c:v>
                </c:pt>
                <c:pt idx="2674">
                  <c:v>44046.097384259258</c:v>
                </c:pt>
                <c:pt idx="2675">
                  <c:v>44046.10087962963</c:v>
                </c:pt>
                <c:pt idx="2676">
                  <c:v>44046.104351851849</c:v>
                </c:pt>
                <c:pt idx="2677">
                  <c:v>44046.107812499999</c:v>
                </c:pt>
                <c:pt idx="2678">
                  <c:v>44046.111296296294</c:v>
                </c:pt>
                <c:pt idx="2679">
                  <c:v>44046.114756944444</c:v>
                </c:pt>
                <c:pt idx="2680">
                  <c:v>44046.11824074074</c:v>
                </c:pt>
                <c:pt idx="2681">
                  <c:v>44046.121724537035</c:v>
                </c:pt>
                <c:pt idx="2682">
                  <c:v>44046.125208333331</c:v>
                </c:pt>
                <c:pt idx="2683">
                  <c:v>44046.128634259258</c:v>
                </c:pt>
                <c:pt idx="2684">
                  <c:v>44046.132106481484</c:v>
                </c:pt>
                <c:pt idx="2685">
                  <c:v>44046.135578703703</c:v>
                </c:pt>
                <c:pt idx="2686">
                  <c:v>44046.139062499999</c:v>
                </c:pt>
                <c:pt idx="2687">
                  <c:v>44046.142488425925</c:v>
                </c:pt>
                <c:pt idx="2688">
                  <c:v>44046.145949074074</c:v>
                </c:pt>
                <c:pt idx="2689">
                  <c:v>44046.14943287037</c:v>
                </c:pt>
                <c:pt idx="2690">
                  <c:v>44046.152916666666</c:v>
                </c:pt>
                <c:pt idx="2691">
                  <c:v>44046.156377314815</c:v>
                </c:pt>
                <c:pt idx="2692">
                  <c:v>44046.159861111111</c:v>
                </c:pt>
                <c:pt idx="2693">
                  <c:v>44046.16333333333</c:v>
                </c:pt>
                <c:pt idx="2694">
                  <c:v>44046.16684027778</c:v>
                </c:pt>
                <c:pt idx="2695">
                  <c:v>44046.170266203706</c:v>
                </c:pt>
                <c:pt idx="2696">
                  <c:v>44046.173738425925</c:v>
                </c:pt>
                <c:pt idx="2697">
                  <c:v>44046.177199074074</c:v>
                </c:pt>
                <c:pt idx="2698">
                  <c:v>44046.180694444447</c:v>
                </c:pt>
                <c:pt idx="2699">
                  <c:v>44046.184155092589</c:v>
                </c:pt>
                <c:pt idx="2700">
                  <c:v>44046.187627314815</c:v>
                </c:pt>
                <c:pt idx="2701">
                  <c:v>44046.191099537034</c:v>
                </c:pt>
                <c:pt idx="2702">
                  <c:v>44046.194571759261</c:v>
                </c:pt>
                <c:pt idx="2703">
                  <c:v>44046.19804398148</c:v>
                </c:pt>
                <c:pt idx="2704">
                  <c:v>44046.201516203706</c:v>
                </c:pt>
                <c:pt idx="2705">
                  <c:v>44046.205000000002</c:v>
                </c:pt>
                <c:pt idx="2706">
                  <c:v>44046.208541666667</c:v>
                </c:pt>
                <c:pt idx="2707">
                  <c:v>44046.21193287037</c:v>
                </c:pt>
                <c:pt idx="2708">
                  <c:v>44046.215405092589</c:v>
                </c:pt>
                <c:pt idx="2709">
                  <c:v>44046.218877314815</c:v>
                </c:pt>
                <c:pt idx="2710">
                  <c:v>44046.222349537034</c:v>
                </c:pt>
                <c:pt idx="2711">
                  <c:v>44046.225821759261</c:v>
                </c:pt>
                <c:pt idx="2712">
                  <c:v>44046.22929398148</c:v>
                </c:pt>
                <c:pt idx="2713">
                  <c:v>44046.232766203706</c:v>
                </c:pt>
                <c:pt idx="2714">
                  <c:v>44046.236250000002</c:v>
                </c:pt>
                <c:pt idx="2715">
                  <c:v>44046.239710648151</c:v>
                </c:pt>
                <c:pt idx="2716">
                  <c:v>44046.24318287037</c:v>
                </c:pt>
                <c:pt idx="2717">
                  <c:v>44046.246655092589</c:v>
                </c:pt>
                <c:pt idx="2718">
                  <c:v>44046.250162037039</c:v>
                </c:pt>
                <c:pt idx="2719">
                  <c:v>44046.253599537034</c:v>
                </c:pt>
                <c:pt idx="2720">
                  <c:v>44046.257071759261</c:v>
                </c:pt>
                <c:pt idx="2721">
                  <c:v>44046.26054398148</c:v>
                </c:pt>
                <c:pt idx="2722">
                  <c:v>44046.264016203706</c:v>
                </c:pt>
                <c:pt idx="2723">
                  <c:v>44046.267488425925</c:v>
                </c:pt>
                <c:pt idx="2724">
                  <c:v>44046.270972222221</c:v>
                </c:pt>
                <c:pt idx="2725">
                  <c:v>44046.27443287037</c:v>
                </c:pt>
                <c:pt idx="2726">
                  <c:v>44046.277905092589</c:v>
                </c:pt>
                <c:pt idx="2727">
                  <c:v>44046.281388888892</c:v>
                </c:pt>
                <c:pt idx="2728">
                  <c:v>44046.284861111111</c:v>
                </c:pt>
                <c:pt idx="2729">
                  <c:v>44046.288321759261</c:v>
                </c:pt>
                <c:pt idx="2730">
                  <c:v>44046.291851851849</c:v>
                </c:pt>
                <c:pt idx="2731">
                  <c:v>44046.295254629629</c:v>
                </c:pt>
                <c:pt idx="2732">
                  <c:v>44046.298726851855</c:v>
                </c:pt>
                <c:pt idx="2733">
                  <c:v>44046.302210648151</c:v>
                </c:pt>
                <c:pt idx="2734">
                  <c:v>44046.30568287037</c:v>
                </c:pt>
                <c:pt idx="2735">
                  <c:v>44046.309155092589</c:v>
                </c:pt>
                <c:pt idx="2736">
                  <c:v>44046.312638888892</c:v>
                </c:pt>
                <c:pt idx="2737">
                  <c:v>44046.316111111111</c:v>
                </c:pt>
                <c:pt idx="2738">
                  <c:v>44046.31958333333</c:v>
                </c:pt>
                <c:pt idx="2739">
                  <c:v>44046.323055555556</c:v>
                </c:pt>
                <c:pt idx="2740">
                  <c:v>44046.326516203706</c:v>
                </c:pt>
                <c:pt idx="2741">
                  <c:v>44046.33</c:v>
                </c:pt>
                <c:pt idx="2742">
                  <c:v>44046.333495370367</c:v>
                </c:pt>
                <c:pt idx="2743">
                  <c:v>44046.336921296293</c:v>
                </c:pt>
                <c:pt idx="2744">
                  <c:v>44046.340405092589</c:v>
                </c:pt>
                <c:pt idx="2745">
                  <c:v>44046.343877314815</c:v>
                </c:pt>
                <c:pt idx="2746">
                  <c:v>44046.347337962965</c:v>
                </c:pt>
                <c:pt idx="2747">
                  <c:v>44046.350821759261</c:v>
                </c:pt>
                <c:pt idx="2748">
                  <c:v>44046.354305555556</c:v>
                </c:pt>
                <c:pt idx="2749">
                  <c:v>44046.357766203706</c:v>
                </c:pt>
                <c:pt idx="2750">
                  <c:v>44046.361238425925</c:v>
                </c:pt>
                <c:pt idx="2751">
                  <c:v>44046.364710648151</c:v>
                </c:pt>
                <c:pt idx="2752">
                  <c:v>44046.36818287037</c:v>
                </c:pt>
                <c:pt idx="2753">
                  <c:v>44046.371666666666</c:v>
                </c:pt>
                <c:pt idx="2754">
                  <c:v>44046.375150462962</c:v>
                </c:pt>
                <c:pt idx="2755">
                  <c:v>44046.378599537034</c:v>
                </c:pt>
                <c:pt idx="2756">
                  <c:v>44046.382071759261</c:v>
                </c:pt>
                <c:pt idx="2757">
                  <c:v>44046.38554398148</c:v>
                </c:pt>
                <c:pt idx="2758">
                  <c:v>44046.389016203706</c:v>
                </c:pt>
                <c:pt idx="2759">
                  <c:v>44046.392500000002</c:v>
                </c:pt>
                <c:pt idx="2760">
                  <c:v>44046.395972222221</c:v>
                </c:pt>
                <c:pt idx="2761">
                  <c:v>44046.399421296293</c:v>
                </c:pt>
                <c:pt idx="2762">
                  <c:v>44046.402905092589</c:v>
                </c:pt>
                <c:pt idx="2763">
                  <c:v>44046.406388888892</c:v>
                </c:pt>
                <c:pt idx="2764">
                  <c:v>44046.409907407404</c:v>
                </c:pt>
                <c:pt idx="2765">
                  <c:v>44046.413368055553</c:v>
                </c:pt>
                <c:pt idx="2766">
                  <c:v>44046.416886574072</c:v>
                </c:pt>
                <c:pt idx="2767">
                  <c:v>44046.420300925929</c:v>
                </c:pt>
                <c:pt idx="2768">
                  <c:v>44046.423784722225</c:v>
                </c:pt>
                <c:pt idx="2769">
                  <c:v>44046.427245370367</c:v>
                </c:pt>
                <c:pt idx="2770">
                  <c:v>44046.43072916667</c:v>
                </c:pt>
                <c:pt idx="2771">
                  <c:v>44046.434189814812</c:v>
                </c:pt>
                <c:pt idx="2772">
                  <c:v>44046.437662037039</c:v>
                </c:pt>
                <c:pt idx="2773">
                  <c:v>44046.441134259258</c:v>
                </c:pt>
                <c:pt idx="2774">
                  <c:v>44046.444606481484</c:v>
                </c:pt>
                <c:pt idx="2775">
                  <c:v>44046.448078703703</c:v>
                </c:pt>
                <c:pt idx="2776">
                  <c:v>44046.451550925929</c:v>
                </c:pt>
                <c:pt idx="2777">
                  <c:v>44046.455023148148</c:v>
                </c:pt>
                <c:pt idx="2778">
                  <c:v>44046.458553240744</c:v>
                </c:pt>
                <c:pt idx="2779">
                  <c:v>44046.461967592593</c:v>
                </c:pt>
                <c:pt idx="2780">
                  <c:v>44046.465428240743</c:v>
                </c:pt>
                <c:pt idx="2781">
                  <c:v>44046.468912037039</c:v>
                </c:pt>
                <c:pt idx="2782">
                  <c:v>44046.472395833334</c:v>
                </c:pt>
                <c:pt idx="2783">
                  <c:v>44046.475995370369</c:v>
                </c:pt>
                <c:pt idx="2784">
                  <c:v>44046.479328703703</c:v>
                </c:pt>
                <c:pt idx="2785">
                  <c:v>44046.482800925929</c:v>
                </c:pt>
                <c:pt idx="2786">
                  <c:v>44046.486273148148</c:v>
                </c:pt>
                <c:pt idx="2787">
                  <c:v>44046.489745370367</c:v>
                </c:pt>
                <c:pt idx="2788">
                  <c:v>44046.49322916667</c:v>
                </c:pt>
                <c:pt idx="2789">
                  <c:v>44046.496701388889</c:v>
                </c:pt>
                <c:pt idx="2790">
                  <c:v>44046.500208333331</c:v>
                </c:pt>
                <c:pt idx="2791">
                  <c:v>44046.50371527778</c:v>
                </c:pt>
                <c:pt idx="2792">
                  <c:v>44046.507094907407</c:v>
                </c:pt>
                <c:pt idx="2793">
                  <c:v>44046.51059027778</c:v>
                </c:pt>
                <c:pt idx="2794">
                  <c:v>44046.514050925929</c:v>
                </c:pt>
                <c:pt idx="2795">
                  <c:v>44046.517534722225</c:v>
                </c:pt>
                <c:pt idx="2796">
                  <c:v>44046.520995370367</c:v>
                </c:pt>
                <c:pt idx="2797">
                  <c:v>44046.524583333332</c:v>
                </c:pt>
                <c:pt idx="2798">
                  <c:v>44046.527951388889</c:v>
                </c:pt>
                <c:pt idx="2799">
                  <c:v>44046.531423611108</c:v>
                </c:pt>
                <c:pt idx="2800">
                  <c:v>44046.534884259258</c:v>
                </c:pt>
                <c:pt idx="2801">
                  <c:v>44046.538368055553</c:v>
                </c:pt>
                <c:pt idx="2802">
                  <c:v>44046.541863425926</c:v>
                </c:pt>
                <c:pt idx="2803">
                  <c:v>44046.545451388891</c:v>
                </c:pt>
                <c:pt idx="2804">
                  <c:v>44046.54891203704</c:v>
                </c:pt>
                <c:pt idx="2805">
                  <c:v>44046.552233796298</c:v>
                </c:pt>
                <c:pt idx="2806">
                  <c:v>44046.55572916667</c:v>
                </c:pt>
                <c:pt idx="2807">
                  <c:v>44046.559189814812</c:v>
                </c:pt>
                <c:pt idx="2808">
                  <c:v>44046.562673611108</c:v>
                </c:pt>
                <c:pt idx="2809">
                  <c:v>44046.566134259258</c:v>
                </c:pt>
                <c:pt idx="2810">
                  <c:v>44046.569710648146</c:v>
                </c:pt>
                <c:pt idx="2811">
                  <c:v>44046.57309027778</c:v>
                </c:pt>
                <c:pt idx="2812">
                  <c:v>44046.576550925929</c:v>
                </c:pt>
                <c:pt idx="2813">
                  <c:v>44046.580046296294</c:v>
                </c:pt>
                <c:pt idx="2814">
                  <c:v>44046.583553240744</c:v>
                </c:pt>
                <c:pt idx="2815">
                  <c:v>44046.58699074074</c:v>
                </c:pt>
                <c:pt idx="2816">
                  <c:v>44046.590439814812</c:v>
                </c:pt>
                <c:pt idx="2817">
                  <c:v>44046.593935185185</c:v>
                </c:pt>
                <c:pt idx="2818">
                  <c:v>44046.597407407404</c:v>
                </c:pt>
                <c:pt idx="2819">
                  <c:v>44046.60087962963</c:v>
                </c:pt>
                <c:pt idx="2820">
                  <c:v>44046.604351851849</c:v>
                </c:pt>
                <c:pt idx="2821">
                  <c:v>44046.607812499999</c:v>
                </c:pt>
                <c:pt idx="2822">
                  <c:v>44046.611296296294</c:v>
                </c:pt>
                <c:pt idx="2823">
                  <c:v>44046.614756944444</c:v>
                </c:pt>
                <c:pt idx="2824">
                  <c:v>44046.61824074074</c:v>
                </c:pt>
                <c:pt idx="2825">
                  <c:v>44046.621724537035</c:v>
                </c:pt>
                <c:pt idx="2826">
                  <c:v>44046.625219907408</c:v>
                </c:pt>
                <c:pt idx="2827">
                  <c:v>44046.628645833334</c:v>
                </c:pt>
                <c:pt idx="2828">
                  <c:v>44046.632118055553</c:v>
                </c:pt>
                <c:pt idx="2829">
                  <c:v>44046.63559027778</c:v>
                </c:pt>
                <c:pt idx="2830">
                  <c:v>44046.639062499999</c:v>
                </c:pt>
                <c:pt idx="2831">
                  <c:v>44046.642546296294</c:v>
                </c:pt>
                <c:pt idx="2832">
                  <c:v>44046.646006944444</c:v>
                </c:pt>
                <c:pt idx="2833">
                  <c:v>44046.649502314816</c:v>
                </c:pt>
                <c:pt idx="2834">
                  <c:v>44046.652939814812</c:v>
                </c:pt>
                <c:pt idx="2835">
                  <c:v>44046.656423611108</c:v>
                </c:pt>
                <c:pt idx="2836">
                  <c:v>44046.659907407404</c:v>
                </c:pt>
                <c:pt idx="2837">
                  <c:v>44046.663368055553</c:v>
                </c:pt>
                <c:pt idx="2838">
                  <c:v>44046.666909722226</c:v>
                </c:pt>
                <c:pt idx="2839">
                  <c:v>44046.670312499999</c:v>
                </c:pt>
                <c:pt idx="2840">
                  <c:v>44046.673796296294</c:v>
                </c:pt>
                <c:pt idx="2841">
                  <c:v>44046.677245370367</c:v>
                </c:pt>
                <c:pt idx="2842">
                  <c:v>44046.68072916667</c:v>
                </c:pt>
                <c:pt idx="2843">
                  <c:v>44046.684212962966</c:v>
                </c:pt>
                <c:pt idx="2844">
                  <c:v>44046.687673611108</c:v>
                </c:pt>
                <c:pt idx="2845">
                  <c:v>44046.691134259258</c:v>
                </c:pt>
                <c:pt idx="2846">
                  <c:v>44046.69462962963</c:v>
                </c:pt>
                <c:pt idx="2847">
                  <c:v>44046.69809027778</c:v>
                </c:pt>
                <c:pt idx="2848">
                  <c:v>44046.701574074075</c:v>
                </c:pt>
                <c:pt idx="2849">
                  <c:v>44046.705046296294</c:v>
                </c:pt>
                <c:pt idx="2850">
                  <c:v>44046.708553240744</c:v>
                </c:pt>
                <c:pt idx="2851">
                  <c:v>44046.71199074074</c:v>
                </c:pt>
                <c:pt idx="2852">
                  <c:v>44046.715451388889</c:v>
                </c:pt>
                <c:pt idx="2853">
                  <c:v>44046.718912037039</c:v>
                </c:pt>
                <c:pt idx="2854">
                  <c:v>44046.722395833334</c:v>
                </c:pt>
                <c:pt idx="2855">
                  <c:v>44046.72587962963</c:v>
                </c:pt>
                <c:pt idx="2856">
                  <c:v>44046.729351851849</c:v>
                </c:pt>
                <c:pt idx="2857">
                  <c:v>44046.732824074075</c:v>
                </c:pt>
                <c:pt idx="2858">
                  <c:v>44046.736284722225</c:v>
                </c:pt>
                <c:pt idx="2859">
                  <c:v>44046.739756944444</c:v>
                </c:pt>
                <c:pt idx="2860">
                  <c:v>44046.743252314816</c:v>
                </c:pt>
                <c:pt idx="2861">
                  <c:v>44046.746724537035</c:v>
                </c:pt>
                <c:pt idx="2862">
                  <c:v>44046.750208333331</c:v>
                </c:pt>
                <c:pt idx="2863">
                  <c:v>44046.753645833334</c:v>
                </c:pt>
                <c:pt idx="2864">
                  <c:v>44046.757118055553</c:v>
                </c:pt>
                <c:pt idx="2865">
                  <c:v>44046.760578703703</c:v>
                </c:pt>
                <c:pt idx="2866">
                  <c:v>44046.764097222222</c:v>
                </c:pt>
                <c:pt idx="2867">
                  <c:v>44046.767534722225</c:v>
                </c:pt>
                <c:pt idx="2868">
                  <c:v>44046.771018518521</c:v>
                </c:pt>
                <c:pt idx="2869">
                  <c:v>44046.77447916667</c:v>
                </c:pt>
                <c:pt idx="2870">
                  <c:v>44046.777951388889</c:v>
                </c:pt>
                <c:pt idx="2871">
                  <c:v>44046.781435185185</c:v>
                </c:pt>
                <c:pt idx="2872">
                  <c:v>44046.784907407404</c:v>
                </c:pt>
                <c:pt idx="2873">
                  <c:v>44046.78837962963</c:v>
                </c:pt>
                <c:pt idx="2874">
                  <c:v>44046.791886574072</c:v>
                </c:pt>
                <c:pt idx="2875">
                  <c:v>44046.795324074075</c:v>
                </c:pt>
                <c:pt idx="2876">
                  <c:v>44046.798773148148</c:v>
                </c:pt>
                <c:pt idx="2877">
                  <c:v>44046.802245370367</c:v>
                </c:pt>
                <c:pt idx="2878">
                  <c:v>44046.80572916667</c:v>
                </c:pt>
                <c:pt idx="2879">
                  <c:v>44046.809224537035</c:v>
                </c:pt>
                <c:pt idx="2880">
                  <c:v>44046.812673611108</c:v>
                </c:pt>
                <c:pt idx="2881">
                  <c:v>44046.816157407404</c:v>
                </c:pt>
                <c:pt idx="2882">
                  <c:v>44046.819618055553</c:v>
                </c:pt>
                <c:pt idx="2883">
                  <c:v>44046.823101851849</c:v>
                </c:pt>
                <c:pt idx="2884">
                  <c:v>44046.826562499999</c:v>
                </c:pt>
                <c:pt idx="2885">
                  <c:v>44046.830034722225</c:v>
                </c:pt>
                <c:pt idx="2886">
                  <c:v>44046.83357638889</c:v>
                </c:pt>
                <c:pt idx="2887">
                  <c:v>44046.83699074074</c:v>
                </c:pt>
                <c:pt idx="2888">
                  <c:v>44046.840439814812</c:v>
                </c:pt>
                <c:pt idx="2889">
                  <c:v>44046.843923611108</c:v>
                </c:pt>
                <c:pt idx="2890">
                  <c:v>44046.847384259258</c:v>
                </c:pt>
                <c:pt idx="2891">
                  <c:v>44046.850891203707</c:v>
                </c:pt>
                <c:pt idx="2892">
                  <c:v>44046.854351851849</c:v>
                </c:pt>
                <c:pt idx="2893">
                  <c:v>44046.857812499999</c:v>
                </c:pt>
                <c:pt idx="2894">
                  <c:v>44046.861284722225</c:v>
                </c:pt>
                <c:pt idx="2895">
                  <c:v>44046.864756944444</c:v>
                </c:pt>
                <c:pt idx="2896">
                  <c:v>44046.86824074074</c:v>
                </c:pt>
                <c:pt idx="2897">
                  <c:v>44046.871712962966</c:v>
                </c:pt>
                <c:pt idx="2898">
                  <c:v>44046.875231481485</c:v>
                </c:pt>
                <c:pt idx="2899">
                  <c:v>44046.878657407404</c:v>
                </c:pt>
                <c:pt idx="2900">
                  <c:v>44046.882118055553</c:v>
                </c:pt>
                <c:pt idx="2901">
                  <c:v>44046.88559027778</c:v>
                </c:pt>
                <c:pt idx="2902">
                  <c:v>44046.889074074075</c:v>
                </c:pt>
                <c:pt idx="2903">
                  <c:v>44046.892546296294</c:v>
                </c:pt>
                <c:pt idx="2904">
                  <c:v>44046.896006944444</c:v>
                </c:pt>
                <c:pt idx="2905">
                  <c:v>44046.899502314816</c:v>
                </c:pt>
                <c:pt idx="2906">
                  <c:v>44046.902974537035</c:v>
                </c:pt>
                <c:pt idx="2907">
                  <c:v>44046.906435185185</c:v>
                </c:pt>
                <c:pt idx="2908">
                  <c:v>44046.909895833334</c:v>
                </c:pt>
                <c:pt idx="2909">
                  <c:v>44046.913402777776</c:v>
                </c:pt>
                <c:pt idx="2910">
                  <c:v>44046.916886574072</c:v>
                </c:pt>
                <c:pt idx="2911">
                  <c:v>44046.920312499999</c:v>
                </c:pt>
                <c:pt idx="2912">
                  <c:v>44046.923796296294</c:v>
                </c:pt>
                <c:pt idx="2913">
                  <c:v>44046.927256944444</c:v>
                </c:pt>
                <c:pt idx="2914">
                  <c:v>44046.93074074074</c:v>
                </c:pt>
                <c:pt idx="2915">
                  <c:v>44046.934224537035</c:v>
                </c:pt>
                <c:pt idx="2916">
                  <c:v>44046.937696759262</c:v>
                </c:pt>
                <c:pt idx="2917">
                  <c:v>44046.941157407404</c:v>
                </c:pt>
                <c:pt idx="2918">
                  <c:v>44046.944618055553</c:v>
                </c:pt>
                <c:pt idx="2919">
                  <c:v>44046.94809027778</c:v>
                </c:pt>
                <c:pt idx="2920">
                  <c:v>44046.951562499999</c:v>
                </c:pt>
                <c:pt idx="2921">
                  <c:v>44046.955046296294</c:v>
                </c:pt>
                <c:pt idx="2922">
                  <c:v>44046.95857638889</c:v>
                </c:pt>
                <c:pt idx="2923">
                  <c:v>44046.96199074074</c:v>
                </c:pt>
                <c:pt idx="2924">
                  <c:v>44046.965451388889</c:v>
                </c:pt>
                <c:pt idx="2925">
                  <c:v>44046.968935185185</c:v>
                </c:pt>
                <c:pt idx="2926">
                  <c:v>44046.972395833334</c:v>
                </c:pt>
                <c:pt idx="2927">
                  <c:v>44046.975856481484</c:v>
                </c:pt>
                <c:pt idx="2928">
                  <c:v>44046.97934027778</c:v>
                </c:pt>
                <c:pt idx="2929">
                  <c:v>44046.982812499999</c:v>
                </c:pt>
                <c:pt idx="2930">
                  <c:v>44046.986307870371</c:v>
                </c:pt>
                <c:pt idx="2931">
                  <c:v>44046.989768518521</c:v>
                </c:pt>
                <c:pt idx="2932">
                  <c:v>44046.99324074074</c:v>
                </c:pt>
                <c:pt idx="2933">
                  <c:v>44046.996712962966</c:v>
                </c:pt>
                <c:pt idx="2934">
                  <c:v>44047.000208333331</c:v>
                </c:pt>
                <c:pt idx="2935">
                  <c:v>44047.003599537034</c:v>
                </c:pt>
                <c:pt idx="2936">
                  <c:v>44047.007094907407</c:v>
                </c:pt>
                <c:pt idx="2937">
                  <c:v>44047.01053240741</c:v>
                </c:pt>
                <c:pt idx="2938">
                  <c:v>44047.014027777775</c:v>
                </c:pt>
                <c:pt idx="2939">
                  <c:v>44047.017500000002</c:v>
                </c:pt>
                <c:pt idx="2940">
                  <c:v>44047.020960648151</c:v>
                </c:pt>
                <c:pt idx="2941">
                  <c:v>44047.02443287037</c:v>
                </c:pt>
                <c:pt idx="2942">
                  <c:v>44047.027916666666</c:v>
                </c:pt>
                <c:pt idx="2943">
                  <c:v>44047.031377314815</c:v>
                </c:pt>
                <c:pt idx="2944">
                  <c:v>44047.034861111111</c:v>
                </c:pt>
                <c:pt idx="2945">
                  <c:v>44047.03833333333</c:v>
                </c:pt>
                <c:pt idx="2946">
                  <c:v>44047.041875000003</c:v>
                </c:pt>
                <c:pt idx="2947">
                  <c:v>44047.045266203706</c:v>
                </c:pt>
                <c:pt idx="2948">
                  <c:v>44047.048738425925</c:v>
                </c:pt>
                <c:pt idx="2949">
                  <c:v>44047.052256944444</c:v>
                </c:pt>
                <c:pt idx="2950">
                  <c:v>44047.05568287037</c:v>
                </c:pt>
                <c:pt idx="2951">
                  <c:v>44047.05914351852</c:v>
                </c:pt>
                <c:pt idx="2952">
                  <c:v>44047.062627314815</c:v>
                </c:pt>
                <c:pt idx="2953">
                  <c:v>44047.066099537034</c:v>
                </c:pt>
                <c:pt idx="2954">
                  <c:v>44047.069571759261</c:v>
                </c:pt>
                <c:pt idx="2955">
                  <c:v>44047.07304398148</c:v>
                </c:pt>
                <c:pt idx="2956">
                  <c:v>44047.076527777775</c:v>
                </c:pt>
                <c:pt idx="2957">
                  <c:v>44047.08</c:v>
                </c:pt>
                <c:pt idx="2958">
                  <c:v>44047.083518518521</c:v>
                </c:pt>
                <c:pt idx="2959">
                  <c:v>44047.08693287037</c:v>
                </c:pt>
                <c:pt idx="2960">
                  <c:v>44047.090405092589</c:v>
                </c:pt>
                <c:pt idx="2961">
                  <c:v>44047.093877314815</c:v>
                </c:pt>
                <c:pt idx="2962">
                  <c:v>44047.097349537034</c:v>
                </c:pt>
                <c:pt idx="2963">
                  <c:v>44047.100821759261</c:v>
                </c:pt>
                <c:pt idx="2964">
                  <c:v>44047.104305555556</c:v>
                </c:pt>
                <c:pt idx="2965">
                  <c:v>44047.107766203706</c:v>
                </c:pt>
                <c:pt idx="2966">
                  <c:v>44047.111238425925</c:v>
                </c:pt>
                <c:pt idx="2967">
                  <c:v>44047.114710648151</c:v>
                </c:pt>
                <c:pt idx="2968">
                  <c:v>44047.118194444447</c:v>
                </c:pt>
                <c:pt idx="2969">
                  <c:v>44047.121666666666</c:v>
                </c:pt>
                <c:pt idx="2970">
                  <c:v>44047.125185185185</c:v>
                </c:pt>
                <c:pt idx="2971">
                  <c:v>44047.128599537034</c:v>
                </c:pt>
                <c:pt idx="2972">
                  <c:v>44047.132071759261</c:v>
                </c:pt>
                <c:pt idx="2973">
                  <c:v>44047.13554398148</c:v>
                </c:pt>
                <c:pt idx="2974">
                  <c:v>44047.139027777775</c:v>
                </c:pt>
                <c:pt idx="2975">
                  <c:v>44047.142500000002</c:v>
                </c:pt>
                <c:pt idx="2976">
                  <c:v>44047.145960648151</c:v>
                </c:pt>
                <c:pt idx="2977">
                  <c:v>44047.149444444447</c:v>
                </c:pt>
                <c:pt idx="2978">
                  <c:v>44047.152916666666</c:v>
                </c:pt>
                <c:pt idx="2979">
                  <c:v>44047.156377314815</c:v>
                </c:pt>
                <c:pt idx="2980">
                  <c:v>44047.159849537034</c:v>
                </c:pt>
                <c:pt idx="2981">
                  <c:v>44047.163321759261</c:v>
                </c:pt>
                <c:pt idx="2982">
                  <c:v>44047.16684027778</c:v>
                </c:pt>
                <c:pt idx="2983">
                  <c:v>44047.170266203706</c:v>
                </c:pt>
                <c:pt idx="2984">
                  <c:v>44047.173738425925</c:v>
                </c:pt>
                <c:pt idx="2985">
                  <c:v>44047.177199074074</c:v>
                </c:pt>
                <c:pt idx="2986">
                  <c:v>44047.180694444447</c:v>
                </c:pt>
                <c:pt idx="2987">
                  <c:v>44047.184155092589</c:v>
                </c:pt>
                <c:pt idx="2988">
                  <c:v>44047.187638888892</c:v>
                </c:pt>
                <c:pt idx="2989">
                  <c:v>44047.191099537034</c:v>
                </c:pt>
                <c:pt idx="2990">
                  <c:v>44047.19458333333</c:v>
                </c:pt>
                <c:pt idx="2991">
                  <c:v>44047.19804398148</c:v>
                </c:pt>
                <c:pt idx="2992">
                  <c:v>44047.201527777775</c:v>
                </c:pt>
                <c:pt idx="2993">
                  <c:v>44047.204988425925</c:v>
                </c:pt>
                <c:pt idx="2994">
                  <c:v>44047.208483796298</c:v>
                </c:pt>
                <c:pt idx="2995">
                  <c:v>44047.211921296293</c:v>
                </c:pt>
                <c:pt idx="2996">
                  <c:v>44047.215416666666</c:v>
                </c:pt>
                <c:pt idx="2997">
                  <c:v>44047.218877314815</c:v>
                </c:pt>
                <c:pt idx="2998">
                  <c:v>44047.222361111111</c:v>
                </c:pt>
                <c:pt idx="2999">
                  <c:v>44047.225821759261</c:v>
                </c:pt>
                <c:pt idx="3000">
                  <c:v>44047.22929398148</c:v>
                </c:pt>
                <c:pt idx="3001">
                  <c:v>44047.232766203706</c:v>
                </c:pt>
                <c:pt idx="3002">
                  <c:v>44047.236238425925</c:v>
                </c:pt>
                <c:pt idx="3003">
                  <c:v>44047.239722222221</c:v>
                </c:pt>
                <c:pt idx="3004">
                  <c:v>44047.243194444447</c:v>
                </c:pt>
                <c:pt idx="3005">
                  <c:v>44047.246655092589</c:v>
                </c:pt>
                <c:pt idx="3006">
                  <c:v>44047.250196759262</c:v>
                </c:pt>
                <c:pt idx="3007">
                  <c:v>44047.253587962965</c:v>
                </c:pt>
                <c:pt idx="3008">
                  <c:v>44047.257071759261</c:v>
                </c:pt>
                <c:pt idx="3009">
                  <c:v>44047.26059027778</c:v>
                </c:pt>
                <c:pt idx="3010">
                  <c:v>44047.264074074075</c:v>
                </c:pt>
                <c:pt idx="3011">
                  <c:v>44047.267534722225</c:v>
                </c:pt>
                <c:pt idx="3012">
                  <c:v>44047.271006944444</c:v>
                </c:pt>
                <c:pt idx="3013">
                  <c:v>44047.27447916667</c:v>
                </c:pt>
                <c:pt idx="3014">
                  <c:v>44047.277962962966</c:v>
                </c:pt>
                <c:pt idx="3015">
                  <c:v>44047.281412037039</c:v>
                </c:pt>
                <c:pt idx="3016">
                  <c:v>44047.284895833334</c:v>
                </c:pt>
                <c:pt idx="3017">
                  <c:v>44047.288368055553</c:v>
                </c:pt>
                <c:pt idx="3018">
                  <c:v>44047.291909722226</c:v>
                </c:pt>
                <c:pt idx="3019">
                  <c:v>44047.295312499999</c:v>
                </c:pt>
                <c:pt idx="3020">
                  <c:v>44047.298773148148</c:v>
                </c:pt>
                <c:pt idx="3021">
                  <c:v>44047.302256944444</c:v>
                </c:pt>
                <c:pt idx="3022">
                  <c:v>44047.305717592593</c:v>
                </c:pt>
                <c:pt idx="3023">
                  <c:v>44047.309189814812</c:v>
                </c:pt>
                <c:pt idx="3024">
                  <c:v>44047.312673611108</c:v>
                </c:pt>
                <c:pt idx="3025">
                  <c:v>44047.316134259258</c:v>
                </c:pt>
                <c:pt idx="3026">
                  <c:v>44047.319606481484</c:v>
                </c:pt>
                <c:pt idx="3027">
                  <c:v>44047.323078703703</c:v>
                </c:pt>
                <c:pt idx="3028">
                  <c:v>44047.326562499999</c:v>
                </c:pt>
                <c:pt idx="3029">
                  <c:v>44047.330069444448</c:v>
                </c:pt>
                <c:pt idx="3030">
                  <c:v>44047.333564814813</c:v>
                </c:pt>
                <c:pt idx="3031">
                  <c:v>44047.336967592593</c:v>
                </c:pt>
                <c:pt idx="3032">
                  <c:v>44047.340439814812</c:v>
                </c:pt>
                <c:pt idx="3033">
                  <c:v>44047.343912037039</c:v>
                </c:pt>
                <c:pt idx="3034">
                  <c:v>44047.347395833334</c:v>
                </c:pt>
                <c:pt idx="3035">
                  <c:v>44047.35087962963</c:v>
                </c:pt>
                <c:pt idx="3036">
                  <c:v>44047.35434027778</c:v>
                </c:pt>
                <c:pt idx="3037">
                  <c:v>44047.357824074075</c:v>
                </c:pt>
                <c:pt idx="3038">
                  <c:v>44047.361296296294</c:v>
                </c:pt>
                <c:pt idx="3039">
                  <c:v>44047.364745370367</c:v>
                </c:pt>
                <c:pt idx="3040">
                  <c:v>44047.36822916667</c:v>
                </c:pt>
                <c:pt idx="3041">
                  <c:v>44047.371712962966</c:v>
                </c:pt>
                <c:pt idx="3042">
                  <c:v>44047.375219907408</c:v>
                </c:pt>
                <c:pt idx="3043">
                  <c:v>44047.378634259258</c:v>
                </c:pt>
                <c:pt idx="3044">
                  <c:v>44047.382118055553</c:v>
                </c:pt>
                <c:pt idx="3045">
                  <c:v>44047.38559027778</c:v>
                </c:pt>
                <c:pt idx="3046">
                  <c:v>44047.389074074075</c:v>
                </c:pt>
                <c:pt idx="3047">
                  <c:v>44047.392534722225</c:v>
                </c:pt>
                <c:pt idx="3048">
                  <c:v>44047.396018518521</c:v>
                </c:pt>
                <c:pt idx="3049">
                  <c:v>44047.39949074074</c:v>
                </c:pt>
                <c:pt idx="3050">
                  <c:v>44047.402951388889</c:v>
                </c:pt>
                <c:pt idx="3051">
                  <c:v>44047.406435185185</c:v>
                </c:pt>
                <c:pt idx="3052">
                  <c:v>44047.409907407404</c:v>
                </c:pt>
                <c:pt idx="3053">
                  <c:v>44047.413391203707</c:v>
                </c:pt>
                <c:pt idx="3054">
                  <c:v>44047.416886574072</c:v>
                </c:pt>
                <c:pt idx="3055">
                  <c:v>44047.420312499999</c:v>
                </c:pt>
                <c:pt idx="3056">
                  <c:v>44047.423784722225</c:v>
                </c:pt>
                <c:pt idx="3057">
                  <c:v>44047.427256944444</c:v>
                </c:pt>
                <c:pt idx="3058">
                  <c:v>44047.430717592593</c:v>
                </c:pt>
                <c:pt idx="3059">
                  <c:v>44047.434201388889</c:v>
                </c:pt>
                <c:pt idx="3060">
                  <c:v>44047.437673611108</c:v>
                </c:pt>
                <c:pt idx="3061">
                  <c:v>44047.441145833334</c:v>
                </c:pt>
                <c:pt idx="3062">
                  <c:v>44047.444606481484</c:v>
                </c:pt>
                <c:pt idx="3063">
                  <c:v>44047.448078703703</c:v>
                </c:pt>
                <c:pt idx="3064">
                  <c:v>44047.451562499999</c:v>
                </c:pt>
                <c:pt idx="3065">
                  <c:v>44047.455034722225</c:v>
                </c:pt>
                <c:pt idx="3066">
                  <c:v>44047.458541666667</c:v>
                </c:pt>
                <c:pt idx="3067">
                  <c:v>44047.46197916667</c:v>
                </c:pt>
                <c:pt idx="3068">
                  <c:v>44047.465439814812</c:v>
                </c:pt>
                <c:pt idx="3069">
                  <c:v>44047.468912037039</c:v>
                </c:pt>
                <c:pt idx="3070">
                  <c:v>44047.472384259258</c:v>
                </c:pt>
                <c:pt idx="3071">
                  <c:v>44047.475868055553</c:v>
                </c:pt>
                <c:pt idx="3072">
                  <c:v>44047.479502314818</c:v>
                </c:pt>
                <c:pt idx="3073">
                  <c:v>44047.482939814814</c:v>
                </c:pt>
                <c:pt idx="3074">
                  <c:v>44047.486273148148</c:v>
                </c:pt>
                <c:pt idx="3075">
                  <c:v>44047.489745370367</c:v>
                </c:pt>
                <c:pt idx="3076">
                  <c:v>44047.49322916667</c:v>
                </c:pt>
                <c:pt idx="3077">
                  <c:v>44047.496701388889</c:v>
                </c:pt>
                <c:pt idx="3078">
                  <c:v>44047.500254629631</c:v>
                </c:pt>
                <c:pt idx="3079">
                  <c:v>44047.503761574073</c:v>
                </c:pt>
                <c:pt idx="3080">
                  <c:v>44047.507118055553</c:v>
                </c:pt>
                <c:pt idx="3081">
                  <c:v>44047.510578703703</c:v>
                </c:pt>
                <c:pt idx="3082">
                  <c:v>44047.514050925929</c:v>
                </c:pt>
                <c:pt idx="3083">
                  <c:v>44047.517523148148</c:v>
                </c:pt>
                <c:pt idx="3084">
                  <c:v>44047.521018518521</c:v>
                </c:pt>
                <c:pt idx="3085">
                  <c:v>44047.524583333332</c:v>
                </c:pt>
                <c:pt idx="3086">
                  <c:v>44047.528101851851</c:v>
                </c:pt>
                <c:pt idx="3087">
                  <c:v>44047.531412037039</c:v>
                </c:pt>
                <c:pt idx="3088">
                  <c:v>44047.534884259258</c:v>
                </c:pt>
                <c:pt idx="3089">
                  <c:v>44047.53837962963</c:v>
                </c:pt>
                <c:pt idx="3090">
                  <c:v>44047.541886574072</c:v>
                </c:pt>
                <c:pt idx="3091">
                  <c:v>44047.545312499999</c:v>
                </c:pt>
                <c:pt idx="3092">
                  <c:v>44047.548842592594</c:v>
                </c:pt>
                <c:pt idx="3093">
                  <c:v>44047.552407407406</c:v>
                </c:pt>
                <c:pt idx="3094">
                  <c:v>44047.55572916667</c:v>
                </c:pt>
                <c:pt idx="3095">
                  <c:v>44047.559212962966</c:v>
                </c:pt>
                <c:pt idx="3096">
                  <c:v>44047.562673611108</c:v>
                </c:pt>
                <c:pt idx="3097">
                  <c:v>44047.566157407404</c:v>
                </c:pt>
                <c:pt idx="3098">
                  <c:v>44047.569618055553</c:v>
                </c:pt>
                <c:pt idx="3099">
                  <c:v>44047.57309027778</c:v>
                </c:pt>
                <c:pt idx="3100">
                  <c:v>44047.576585648145</c:v>
                </c:pt>
                <c:pt idx="3101">
                  <c:v>44047.580081018517</c:v>
                </c:pt>
                <c:pt idx="3102">
                  <c:v>44047.58357638889</c:v>
                </c:pt>
                <c:pt idx="3103">
                  <c:v>44047.58697916667</c:v>
                </c:pt>
                <c:pt idx="3104">
                  <c:v>44047.590451388889</c:v>
                </c:pt>
                <c:pt idx="3105">
                  <c:v>44047.593946759262</c:v>
                </c:pt>
                <c:pt idx="3106">
                  <c:v>44047.597395833334</c:v>
                </c:pt>
                <c:pt idx="3107">
                  <c:v>44047.60087962963</c:v>
                </c:pt>
                <c:pt idx="3108">
                  <c:v>44047.604351851849</c:v>
                </c:pt>
                <c:pt idx="3109">
                  <c:v>44047.607835648145</c:v>
                </c:pt>
                <c:pt idx="3110">
                  <c:v>44047.611296296294</c:v>
                </c:pt>
                <c:pt idx="3111">
                  <c:v>44047.614768518521</c:v>
                </c:pt>
                <c:pt idx="3112">
                  <c:v>44047.618263888886</c:v>
                </c:pt>
                <c:pt idx="3113">
                  <c:v>44047.621712962966</c:v>
                </c:pt>
                <c:pt idx="3114">
                  <c:v>44047.625243055554</c:v>
                </c:pt>
                <c:pt idx="3115">
                  <c:v>44047.628668981481</c:v>
                </c:pt>
                <c:pt idx="3116">
                  <c:v>44047.632118055553</c:v>
                </c:pt>
                <c:pt idx="3117">
                  <c:v>44047.63559027778</c:v>
                </c:pt>
                <c:pt idx="3118">
                  <c:v>44047.639062499999</c:v>
                </c:pt>
                <c:pt idx="3119">
                  <c:v>44047.642546296294</c:v>
                </c:pt>
                <c:pt idx="3120">
                  <c:v>44047.64603009259</c:v>
                </c:pt>
                <c:pt idx="3121">
                  <c:v>44047.64947916667</c:v>
                </c:pt>
                <c:pt idx="3122">
                  <c:v>44047.652962962966</c:v>
                </c:pt>
                <c:pt idx="3123">
                  <c:v>44047.656539351854</c:v>
                </c:pt>
                <c:pt idx="3124">
                  <c:v>44047.659988425927</c:v>
                </c:pt>
                <c:pt idx="3125">
                  <c:v>44047.663391203707</c:v>
                </c:pt>
                <c:pt idx="3126">
                  <c:v>44047.667129629626</c:v>
                </c:pt>
                <c:pt idx="3127">
                  <c:v>44047.670370370368</c:v>
                </c:pt>
                <c:pt idx="3128">
                  <c:v>44047.673819444448</c:v>
                </c:pt>
                <c:pt idx="3129">
                  <c:v>44047.677268518521</c:v>
                </c:pt>
                <c:pt idx="3130">
                  <c:v>44047.68072916667</c:v>
                </c:pt>
                <c:pt idx="3131">
                  <c:v>44047.684201388889</c:v>
                </c:pt>
                <c:pt idx="3132">
                  <c:v>44047.687673611108</c:v>
                </c:pt>
                <c:pt idx="3133">
                  <c:v>44047.69122685185</c:v>
                </c:pt>
                <c:pt idx="3134">
                  <c:v>44047.697847222225</c:v>
                </c:pt>
                <c:pt idx="3135">
                  <c:v>44047.698391203703</c:v>
                </c:pt>
                <c:pt idx="3136">
                  <c:v>44047.701585648145</c:v>
                </c:pt>
                <c:pt idx="3137">
                  <c:v>44047.705046296294</c:v>
                </c:pt>
                <c:pt idx="3138">
                  <c:v>44047.70857638889</c:v>
                </c:pt>
                <c:pt idx="3139">
                  <c:v>44047.712002314816</c:v>
                </c:pt>
                <c:pt idx="3140">
                  <c:v>44047.715462962966</c:v>
                </c:pt>
                <c:pt idx="3141">
                  <c:v>44047.718912037039</c:v>
                </c:pt>
                <c:pt idx="3142">
                  <c:v>44047.721215277779</c:v>
                </c:pt>
                <c:pt idx="3143">
                  <c:v>44047.722407407404</c:v>
                </c:pt>
                <c:pt idx="3144">
                  <c:v>44047.723414351851</c:v>
                </c:pt>
                <c:pt idx="3145">
                  <c:v>44047.723773148151</c:v>
                </c:pt>
                <c:pt idx="3146">
                  <c:v>44047.725856481484</c:v>
                </c:pt>
                <c:pt idx="3147">
                  <c:v>44047.729351851849</c:v>
                </c:pt>
                <c:pt idx="3148">
                  <c:v>44047.732800925929</c:v>
                </c:pt>
                <c:pt idx="3149">
                  <c:v>44047.736273148148</c:v>
                </c:pt>
                <c:pt idx="3150">
                  <c:v>44047.739756944444</c:v>
                </c:pt>
                <c:pt idx="3151">
                  <c:v>44047.74322916667</c:v>
                </c:pt>
                <c:pt idx="3152">
                  <c:v>44047.746701388889</c:v>
                </c:pt>
                <c:pt idx="3153">
                  <c:v>44047.750219907408</c:v>
                </c:pt>
                <c:pt idx="3154">
                  <c:v>44047.753645833334</c:v>
                </c:pt>
                <c:pt idx="3155">
                  <c:v>44047.757106481484</c:v>
                </c:pt>
                <c:pt idx="3156">
                  <c:v>44047.760578703703</c:v>
                </c:pt>
                <c:pt idx="3157">
                  <c:v>44047.764050925929</c:v>
                </c:pt>
                <c:pt idx="3158">
                  <c:v>44047.767534722225</c:v>
                </c:pt>
                <c:pt idx="3159">
                  <c:v>44047.771006944444</c:v>
                </c:pt>
                <c:pt idx="3160">
                  <c:v>44047.774467592593</c:v>
                </c:pt>
                <c:pt idx="3161">
                  <c:v>44047.777939814812</c:v>
                </c:pt>
                <c:pt idx="3162">
                  <c:v>44047.781412037039</c:v>
                </c:pt>
                <c:pt idx="3163">
                  <c:v>44047.784895833334</c:v>
                </c:pt>
                <c:pt idx="3164">
                  <c:v>44047.788368055553</c:v>
                </c:pt>
                <c:pt idx="3165">
                  <c:v>44047.791875000003</c:v>
                </c:pt>
                <c:pt idx="3166">
                  <c:v>44047.795312499999</c:v>
                </c:pt>
                <c:pt idx="3167">
                  <c:v>44047.798761574071</c:v>
                </c:pt>
                <c:pt idx="3168">
                  <c:v>44047.802245370367</c:v>
                </c:pt>
                <c:pt idx="3169">
                  <c:v>44047.80574074074</c:v>
                </c:pt>
                <c:pt idx="3170">
                  <c:v>44047.809201388889</c:v>
                </c:pt>
                <c:pt idx="3171">
                  <c:v>44047.812685185185</c:v>
                </c:pt>
                <c:pt idx="3172">
                  <c:v>44047.816145833334</c:v>
                </c:pt>
                <c:pt idx="3173">
                  <c:v>44047.819606481484</c:v>
                </c:pt>
                <c:pt idx="3174">
                  <c:v>44047.82309027778</c:v>
                </c:pt>
                <c:pt idx="3175">
                  <c:v>44047.826550925929</c:v>
                </c:pt>
                <c:pt idx="3176">
                  <c:v>44047.830034722225</c:v>
                </c:pt>
                <c:pt idx="3177">
                  <c:v>44047.83353009259</c:v>
                </c:pt>
                <c:pt idx="3178">
                  <c:v>44047.836967592593</c:v>
                </c:pt>
                <c:pt idx="3179">
                  <c:v>44047.840462962966</c:v>
                </c:pt>
                <c:pt idx="3180">
                  <c:v>44047.843923611108</c:v>
                </c:pt>
                <c:pt idx="3181">
                  <c:v>44047.847384259258</c:v>
                </c:pt>
                <c:pt idx="3182">
                  <c:v>44047.850868055553</c:v>
                </c:pt>
                <c:pt idx="3183">
                  <c:v>44047.854328703703</c:v>
                </c:pt>
                <c:pt idx="3184">
                  <c:v>44047.857800925929</c:v>
                </c:pt>
                <c:pt idx="3185">
                  <c:v>44047.861261574071</c:v>
                </c:pt>
                <c:pt idx="3186">
                  <c:v>44047.864745370367</c:v>
                </c:pt>
                <c:pt idx="3187">
                  <c:v>44047.868217592593</c:v>
                </c:pt>
                <c:pt idx="3188">
                  <c:v>44047.871701388889</c:v>
                </c:pt>
                <c:pt idx="3189">
                  <c:v>44047.875208333331</c:v>
                </c:pt>
                <c:pt idx="3190">
                  <c:v>44047.878634259258</c:v>
                </c:pt>
                <c:pt idx="3191">
                  <c:v>44047.882106481484</c:v>
                </c:pt>
                <c:pt idx="3192">
                  <c:v>44047.885578703703</c:v>
                </c:pt>
                <c:pt idx="3193">
                  <c:v>44047.889050925929</c:v>
                </c:pt>
                <c:pt idx="3194">
                  <c:v>44047.892511574071</c:v>
                </c:pt>
                <c:pt idx="3195">
                  <c:v>44047.895995370367</c:v>
                </c:pt>
                <c:pt idx="3196">
                  <c:v>44047.899467592593</c:v>
                </c:pt>
                <c:pt idx="3197">
                  <c:v>44047.902939814812</c:v>
                </c:pt>
                <c:pt idx="3198">
                  <c:v>44047.906412037039</c:v>
                </c:pt>
                <c:pt idx="3199">
                  <c:v>44047.909884259258</c:v>
                </c:pt>
                <c:pt idx="3200">
                  <c:v>44047.913356481484</c:v>
                </c:pt>
                <c:pt idx="3201">
                  <c:v>44047.916863425926</c:v>
                </c:pt>
                <c:pt idx="3202">
                  <c:v>44047.920300925929</c:v>
                </c:pt>
                <c:pt idx="3203">
                  <c:v>44047.923773148148</c:v>
                </c:pt>
                <c:pt idx="3204">
                  <c:v>44047.927256944444</c:v>
                </c:pt>
                <c:pt idx="3205">
                  <c:v>44047.93072916667</c:v>
                </c:pt>
                <c:pt idx="3206">
                  <c:v>44047.934189814812</c:v>
                </c:pt>
                <c:pt idx="3207">
                  <c:v>44047.937685185185</c:v>
                </c:pt>
                <c:pt idx="3208">
                  <c:v>44047.941145833334</c:v>
                </c:pt>
                <c:pt idx="3209">
                  <c:v>44047.944618055553</c:v>
                </c:pt>
                <c:pt idx="3210">
                  <c:v>44047.948078703703</c:v>
                </c:pt>
                <c:pt idx="3211">
                  <c:v>44047.951562499999</c:v>
                </c:pt>
                <c:pt idx="3212">
                  <c:v>44047.955034722225</c:v>
                </c:pt>
                <c:pt idx="3213">
                  <c:v>44047.95857638889</c:v>
                </c:pt>
                <c:pt idx="3214">
                  <c:v>44047.96197916667</c:v>
                </c:pt>
                <c:pt idx="3215">
                  <c:v>44047.965439814812</c:v>
                </c:pt>
                <c:pt idx="3216">
                  <c:v>44047.968912037039</c:v>
                </c:pt>
                <c:pt idx="3217">
                  <c:v>44047.972384259258</c:v>
                </c:pt>
                <c:pt idx="3218">
                  <c:v>44047.975856481484</c:v>
                </c:pt>
                <c:pt idx="3219">
                  <c:v>44047.97934027778</c:v>
                </c:pt>
                <c:pt idx="3220">
                  <c:v>44047.982800925929</c:v>
                </c:pt>
                <c:pt idx="3221">
                  <c:v>44047.986261574071</c:v>
                </c:pt>
                <c:pt idx="3222">
                  <c:v>44047.989756944444</c:v>
                </c:pt>
                <c:pt idx="3223">
                  <c:v>44047.99322916667</c:v>
                </c:pt>
                <c:pt idx="3224">
                  <c:v>44047.996701388889</c:v>
                </c:pt>
                <c:pt idx="3225">
                  <c:v>44048.000405092593</c:v>
                </c:pt>
                <c:pt idx="3226">
                  <c:v>44048.003668981481</c:v>
                </c:pt>
                <c:pt idx="3227">
                  <c:v>44048.007106481484</c:v>
                </c:pt>
                <c:pt idx="3228">
                  <c:v>44048.01059027778</c:v>
                </c:pt>
                <c:pt idx="3229">
                  <c:v>44048.014062499999</c:v>
                </c:pt>
                <c:pt idx="3230">
                  <c:v>44048.017534722225</c:v>
                </c:pt>
                <c:pt idx="3231">
                  <c:v>44048.021018518521</c:v>
                </c:pt>
                <c:pt idx="3232">
                  <c:v>44048.024456018517</c:v>
                </c:pt>
                <c:pt idx="3233">
                  <c:v>44048.027951388889</c:v>
                </c:pt>
                <c:pt idx="3234">
                  <c:v>44048.031446759262</c:v>
                </c:pt>
                <c:pt idx="3235">
                  <c:v>44048.034895833334</c:v>
                </c:pt>
                <c:pt idx="3236">
                  <c:v>44048.038368055553</c:v>
                </c:pt>
                <c:pt idx="3237">
                  <c:v>44048.041932870372</c:v>
                </c:pt>
                <c:pt idx="3238">
                  <c:v>44048.045300925929</c:v>
                </c:pt>
                <c:pt idx="3239">
                  <c:v>44048.048784722225</c:v>
                </c:pt>
                <c:pt idx="3240">
                  <c:v>44048.052256944444</c:v>
                </c:pt>
                <c:pt idx="3241">
                  <c:v>44048.055717592593</c:v>
                </c:pt>
                <c:pt idx="3242">
                  <c:v>44048.059178240743</c:v>
                </c:pt>
                <c:pt idx="3243">
                  <c:v>44048.062662037039</c:v>
                </c:pt>
                <c:pt idx="3244">
                  <c:v>44048.066122685188</c:v>
                </c:pt>
                <c:pt idx="3245">
                  <c:v>44048.069606481484</c:v>
                </c:pt>
                <c:pt idx="3246">
                  <c:v>44048.073078703703</c:v>
                </c:pt>
                <c:pt idx="3247">
                  <c:v>44048.076562499999</c:v>
                </c:pt>
                <c:pt idx="3248">
                  <c:v>44048.080046296294</c:v>
                </c:pt>
                <c:pt idx="3249">
                  <c:v>44048.08357638889</c:v>
                </c:pt>
                <c:pt idx="3250">
                  <c:v>44048.086967592593</c:v>
                </c:pt>
                <c:pt idx="3251">
                  <c:v>44048.090439814812</c:v>
                </c:pt>
                <c:pt idx="3252">
                  <c:v>44048.093923611108</c:v>
                </c:pt>
                <c:pt idx="3253">
                  <c:v>44048.097384259258</c:v>
                </c:pt>
                <c:pt idx="3254">
                  <c:v>44048.100844907407</c:v>
                </c:pt>
                <c:pt idx="3255">
                  <c:v>44048.104351851849</c:v>
                </c:pt>
                <c:pt idx="3256">
                  <c:v>44048.107800925929</c:v>
                </c:pt>
                <c:pt idx="3257">
                  <c:v>44048.111296296294</c:v>
                </c:pt>
                <c:pt idx="3258">
                  <c:v>44048.114756944444</c:v>
                </c:pt>
                <c:pt idx="3259">
                  <c:v>44048.11822916667</c:v>
                </c:pt>
                <c:pt idx="3260">
                  <c:v>44048.121712962966</c:v>
                </c:pt>
                <c:pt idx="3261">
                  <c:v>44048.125243055554</c:v>
                </c:pt>
                <c:pt idx="3262">
                  <c:v>44048.128634259258</c:v>
                </c:pt>
                <c:pt idx="3263">
                  <c:v>44048.132106481484</c:v>
                </c:pt>
                <c:pt idx="3264">
                  <c:v>44048.135601851849</c:v>
                </c:pt>
                <c:pt idx="3265">
                  <c:v>44048.139050925929</c:v>
                </c:pt>
                <c:pt idx="3266">
                  <c:v>44048.142523148148</c:v>
                </c:pt>
                <c:pt idx="3267">
                  <c:v>44048.145995370367</c:v>
                </c:pt>
                <c:pt idx="3268">
                  <c:v>44048.149467592593</c:v>
                </c:pt>
                <c:pt idx="3269">
                  <c:v>44048.152962962966</c:v>
                </c:pt>
                <c:pt idx="3270">
                  <c:v>44048.156435185185</c:v>
                </c:pt>
                <c:pt idx="3271">
                  <c:v>44048.159918981481</c:v>
                </c:pt>
                <c:pt idx="3272">
                  <c:v>44048.163391203707</c:v>
                </c:pt>
                <c:pt idx="3273">
                  <c:v>44048.166956018518</c:v>
                </c:pt>
                <c:pt idx="3274">
                  <c:v>44048.170312499999</c:v>
                </c:pt>
                <c:pt idx="3275">
                  <c:v>44048.173784722225</c:v>
                </c:pt>
                <c:pt idx="3276">
                  <c:v>44048.177245370367</c:v>
                </c:pt>
                <c:pt idx="3277">
                  <c:v>44048.18074074074</c:v>
                </c:pt>
                <c:pt idx="3278">
                  <c:v>44048.184201388889</c:v>
                </c:pt>
                <c:pt idx="3279">
                  <c:v>44048.187696759262</c:v>
                </c:pt>
                <c:pt idx="3280">
                  <c:v>44048.191134259258</c:v>
                </c:pt>
                <c:pt idx="3281">
                  <c:v>44048.194606481484</c:v>
                </c:pt>
                <c:pt idx="3282">
                  <c:v>44048.198067129626</c:v>
                </c:pt>
                <c:pt idx="3283">
                  <c:v>44048.201562499999</c:v>
                </c:pt>
                <c:pt idx="3284">
                  <c:v>44048.205034722225</c:v>
                </c:pt>
                <c:pt idx="3285">
                  <c:v>44048.208541666667</c:v>
                </c:pt>
                <c:pt idx="3286">
                  <c:v>44048.211967592593</c:v>
                </c:pt>
                <c:pt idx="3287">
                  <c:v>44048.215451388889</c:v>
                </c:pt>
                <c:pt idx="3288">
                  <c:v>44048.218912037039</c:v>
                </c:pt>
                <c:pt idx="3289">
                  <c:v>44048.222407407404</c:v>
                </c:pt>
                <c:pt idx="3290">
                  <c:v>44048.225868055553</c:v>
                </c:pt>
                <c:pt idx="3291">
                  <c:v>44048.229351851849</c:v>
                </c:pt>
                <c:pt idx="3292">
                  <c:v>44048.232800925929</c:v>
                </c:pt>
                <c:pt idx="3293">
                  <c:v>44048.236261574071</c:v>
                </c:pt>
                <c:pt idx="3294">
                  <c:v>44048.239733796298</c:v>
                </c:pt>
                <c:pt idx="3295">
                  <c:v>44048.24322916667</c:v>
                </c:pt>
                <c:pt idx="3296">
                  <c:v>44048.246689814812</c:v>
                </c:pt>
                <c:pt idx="3297">
                  <c:v>44048.250243055554</c:v>
                </c:pt>
                <c:pt idx="3298">
                  <c:v>44048.253645833334</c:v>
                </c:pt>
                <c:pt idx="3299">
                  <c:v>44048.257094907407</c:v>
                </c:pt>
                <c:pt idx="3300">
                  <c:v>44048.260578703703</c:v>
                </c:pt>
                <c:pt idx="3301">
                  <c:v>44048.264050925929</c:v>
                </c:pt>
                <c:pt idx="3302">
                  <c:v>44048.267523148148</c:v>
                </c:pt>
                <c:pt idx="3303">
                  <c:v>44048.270995370367</c:v>
                </c:pt>
                <c:pt idx="3304">
                  <c:v>44048.274467592593</c:v>
                </c:pt>
                <c:pt idx="3305">
                  <c:v>44048.277939814812</c:v>
                </c:pt>
                <c:pt idx="3306">
                  <c:v>44048.281400462962</c:v>
                </c:pt>
                <c:pt idx="3307">
                  <c:v>44048.284872685188</c:v>
                </c:pt>
                <c:pt idx="3308">
                  <c:v>44048.28837962963</c:v>
                </c:pt>
                <c:pt idx="3309">
                  <c:v>44048.291875000003</c:v>
                </c:pt>
                <c:pt idx="3310">
                  <c:v>44048.295289351852</c:v>
                </c:pt>
                <c:pt idx="3311">
                  <c:v>44048.298761574071</c:v>
                </c:pt>
                <c:pt idx="3312">
                  <c:v>44048.302256944444</c:v>
                </c:pt>
                <c:pt idx="3313">
                  <c:v>44048.30572916667</c:v>
                </c:pt>
                <c:pt idx="3314">
                  <c:v>44048.309189814812</c:v>
                </c:pt>
                <c:pt idx="3315">
                  <c:v>44048.312662037039</c:v>
                </c:pt>
                <c:pt idx="3316">
                  <c:v>44048.316122685188</c:v>
                </c:pt>
                <c:pt idx="3317">
                  <c:v>44048.319606481484</c:v>
                </c:pt>
                <c:pt idx="3318">
                  <c:v>44048.323067129626</c:v>
                </c:pt>
                <c:pt idx="3319">
                  <c:v>44048.326550925929</c:v>
                </c:pt>
                <c:pt idx="3320">
                  <c:v>44048.330046296294</c:v>
                </c:pt>
                <c:pt idx="3321">
                  <c:v>44048.333518518521</c:v>
                </c:pt>
                <c:pt idx="3322">
                  <c:v>44048.33693287037</c:v>
                </c:pt>
                <c:pt idx="3323">
                  <c:v>44048.340428240743</c:v>
                </c:pt>
                <c:pt idx="3324">
                  <c:v>44048.343900462962</c:v>
                </c:pt>
                <c:pt idx="3325">
                  <c:v>44048.347384259258</c:v>
                </c:pt>
                <c:pt idx="3326">
                  <c:v>44048.350844907407</c:v>
                </c:pt>
                <c:pt idx="3327">
                  <c:v>44048.35434027778</c:v>
                </c:pt>
                <c:pt idx="3328">
                  <c:v>44048.357812499999</c:v>
                </c:pt>
                <c:pt idx="3329">
                  <c:v>44048.361273148148</c:v>
                </c:pt>
                <c:pt idx="3330">
                  <c:v>44048.364745370367</c:v>
                </c:pt>
                <c:pt idx="3331">
                  <c:v>44048.368206018517</c:v>
                </c:pt>
                <c:pt idx="3332">
                  <c:v>44048.371701388889</c:v>
                </c:pt>
                <c:pt idx="3333">
                  <c:v>44048.375254629631</c:v>
                </c:pt>
                <c:pt idx="3334">
                  <c:v>44048.378634259258</c:v>
                </c:pt>
                <c:pt idx="3335">
                  <c:v>44048.382094907407</c:v>
                </c:pt>
                <c:pt idx="3336">
                  <c:v>44048.385578703703</c:v>
                </c:pt>
                <c:pt idx="3337">
                  <c:v>44048.389050925929</c:v>
                </c:pt>
                <c:pt idx="3338">
                  <c:v>44048.392534722225</c:v>
                </c:pt>
                <c:pt idx="3339">
                  <c:v>44048.396006944444</c:v>
                </c:pt>
                <c:pt idx="3340">
                  <c:v>44048.399467592593</c:v>
                </c:pt>
                <c:pt idx="3341">
                  <c:v>44048.402951388889</c:v>
                </c:pt>
                <c:pt idx="3342">
                  <c:v>44048.406400462962</c:v>
                </c:pt>
                <c:pt idx="3343">
                  <c:v>44048.409884259258</c:v>
                </c:pt>
                <c:pt idx="3344">
                  <c:v>44048.413356481484</c:v>
                </c:pt>
                <c:pt idx="3345">
                  <c:v>44048.416909722226</c:v>
                </c:pt>
                <c:pt idx="3346">
                  <c:v>44048.420312499999</c:v>
                </c:pt>
                <c:pt idx="3347">
                  <c:v>44048.423773148148</c:v>
                </c:pt>
                <c:pt idx="3348">
                  <c:v>44048.427245370367</c:v>
                </c:pt>
                <c:pt idx="3349">
                  <c:v>44048.43072916667</c:v>
                </c:pt>
                <c:pt idx="3350">
                  <c:v>44048.434189814812</c:v>
                </c:pt>
                <c:pt idx="3351">
                  <c:v>44048.437685185185</c:v>
                </c:pt>
                <c:pt idx="3352">
                  <c:v>44048.441134259258</c:v>
                </c:pt>
                <c:pt idx="3353">
                  <c:v>44048.444606481484</c:v>
                </c:pt>
                <c:pt idx="3354">
                  <c:v>44048.44809027778</c:v>
                </c:pt>
                <c:pt idx="3355">
                  <c:v>44048.451562499999</c:v>
                </c:pt>
                <c:pt idx="3356">
                  <c:v>44048.455057870371</c:v>
                </c:pt>
                <c:pt idx="3357">
                  <c:v>44048.458599537036</c:v>
                </c:pt>
                <c:pt idx="3358">
                  <c:v>44048.46197916667</c:v>
                </c:pt>
                <c:pt idx="3359">
                  <c:v>44048.465532407405</c:v>
                </c:pt>
                <c:pt idx="3360">
                  <c:v>44048.468912037039</c:v>
                </c:pt>
                <c:pt idx="3361">
                  <c:v>44048.472395833334</c:v>
                </c:pt>
                <c:pt idx="3362">
                  <c:v>44048.475856481484</c:v>
                </c:pt>
                <c:pt idx="3363">
                  <c:v>44048.479328703703</c:v>
                </c:pt>
                <c:pt idx="3364">
                  <c:v>44048.482800925929</c:v>
                </c:pt>
                <c:pt idx="3365">
                  <c:v>44048.486354166664</c:v>
                </c:pt>
                <c:pt idx="3366">
                  <c:v>44048.489745370367</c:v>
                </c:pt>
                <c:pt idx="3367">
                  <c:v>44048.49324074074</c:v>
                </c:pt>
                <c:pt idx="3368">
                  <c:v>44048.496689814812</c:v>
                </c:pt>
                <c:pt idx="3369">
                  <c:v>44048.500231481485</c:v>
                </c:pt>
                <c:pt idx="3370">
                  <c:v>44048.503738425927</c:v>
                </c:pt>
                <c:pt idx="3371">
                  <c:v>44048.507106481484</c:v>
                </c:pt>
                <c:pt idx="3372">
                  <c:v>44048.510578703703</c:v>
                </c:pt>
                <c:pt idx="3373">
                  <c:v>44048.514062499999</c:v>
                </c:pt>
                <c:pt idx="3374">
                  <c:v>44048.517523148148</c:v>
                </c:pt>
                <c:pt idx="3375">
                  <c:v>44048.521134259259</c:v>
                </c:pt>
                <c:pt idx="3376">
                  <c:v>44048.52447916667</c:v>
                </c:pt>
                <c:pt idx="3377">
                  <c:v>44048.527939814812</c:v>
                </c:pt>
                <c:pt idx="3378">
                  <c:v>44048.531423611108</c:v>
                </c:pt>
                <c:pt idx="3379">
                  <c:v>44048.534884259258</c:v>
                </c:pt>
                <c:pt idx="3380">
                  <c:v>44048.538368055553</c:v>
                </c:pt>
                <c:pt idx="3381">
                  <c:v>44048.542048611111</c:v>
                </c:pt>
                <c:pt idx="3382">
                  <c:v>44048.545324074075</c:v>
                </c:pt>
                <c:pt idx="3383">
                  <c:v>44048.548773148148</c:v>
                </c:pt>
                <c:pt idx="3384">
                  <c:v>44048.552256944444</c:v>
                </c:pt>
                <c:pt idx="3385">
                  <c:v>44048.55572916667</c:v>
                </c:pt>
                <c:pt idx="3386">
                  <c:v>44048.559189814812</c:v>
                </c:pt>
                <c:pt idx="3387">
                  <c:v>44048.562708333331</c:v>
                </c:pt>
                <c:pt idx="3388">
                  <c:v>44048.566157407404</c:v>
                </c:pt>
                <c:pt idx="3389">
                  <c:v>44048.569641203707</c:v>
                </c:pt>
                <c:pt idx="3390">
                  <c:v>44048.573125000003</c:v>
                </c:pt>
                <c:pt idx="3391">
                  <c:v>44048.576574074075</c:v>
                </c:pt>
                <c:pt idx="3392">
                  <c:v>44048.580057870371</c:v>
                </c:pt>
                <c:pt idx="3393">
                  <c:v>44048.583587962959</c:v>
                </c:pt>
                <c:pt idx="3394">
                  <c:v>44048.58697916667</c:v>
                </c:pt>
                <c:pt idx="3395">
                  <c:v>44048.590451388889</c:v>
                </c:pt>
                <c:pt idx="3396">
                  <c:v>44048.593946759262</c:v>
                </c:pt>
                <c:pt idx="3397">
                  <c:v>44048.597418981481</c:v>
                </c:pt>
                <c:pt idx="3398">
                  <c:v>44048.60087962963</c:v>
                </c:pt>
                <c:pt idx="3399">
                  <c:v>44048.604375000003</c:v>
                </c:pt>
                <c:pt idx="3400">
                  <c:v>44048.607812499999</c:v>
                </c:pt>
                <c:pt idx="3401">
                  <c:v>44048.611296296294</c:v>
                </c:pt>
                <c:pt idx="3402">
                  <c:v>44048.614768518521</c:v>
                </c:pt>
                <c:pt idx="3403">
                  <c:v>44048.61822916667</c:v>
                </c:pt>
                <c:pt idx="3404">
                  <c:v>44048.621712962966</c:v>
                </c:pt>
                <c:pt idx="3405">
                  <c:v>44048.625277777777</c:v>
                </c:pt>
                <c:pt idx="3406">
                  <c:v>44048.628657407404</c:v>
                </c:pt>
                <c:pt idx="3407">
                  <c:v>44048.632118055553</c:v>
                </c:pt>
                <c:pt idx="3408">
                  <c:v>44048.635578703703</c:v>
                </c:pt>
                <c:pt idx="3409">
                  <c:v>44048.639062499999</c:v>
                </c:pt>
                <c:pt idx="3410">
                  <c:v>44048.642534722225</c:v>
                </c:pt>
                <c:pt idx="3411">
                  <c:v>44048.646018518521</c:v>
                </c:pt>
                <c:pt idx="3412">
                  <c:v>44048.64947916667</c:v>
                </c:pt>
                <c:pt idx="3413">
                  <c:v>44048.652962962966</c:v>
                </c:pt>
                <c:pt idx="3414">
                  <c:v>44048.656423611108</c:v>
                </c:pt>
                <c:pt idx="3415">
                  <c:v>44048.659918981481</c:v>
                </c:pt>
                <c:pt idx="3416">
                  <c:v>44048.663391203707</c:v>
                </c:pt>
                <c:pt idx="3417">
                  <c:v>44048.666932870372</c:v>
                </c:pt>
                <c:pt idx="3418">
                  <c:v>44048.670324074075</c:v>
                </c:pt>
                <c:pt idx="3419">
                  <c:v>44048.673784722225</c:v>
                </c:pt>
                <c:pt idx="3420">
                  <c:v>44048.677245370367</c:v>
                </c:pt>
                <c:pt idx="3421">
                  <c:v>44048.678148148145</c:v>
                </c:pt>
                <c:pt idx="3422">
                  <c:v>44048.68074074074</c:v>
                </c:pt>
                <c:pt idx="3423">
                  <c:v>44048.684201388889</c:v>
                </c:pt>
                <c:pt idx="3424">
                  <c:v>44048.687696759262</c:v>
                </c:pt>
                <c:pt idx="3425">
                  <c:v>44048.691134259258</c:v>
                </c:pt>
                <c:pt idx="3426">
                  <c:v>44048.694641203707</c:v>
                </c:pt>
                <c:pt idx="3427">
                  <c:v>44048.69809027778</c:v>
                </c:pt>
                <c:pt idx="3428">
                  <c:v>44048.701562499999</c:v>
                </c:pt>
                <c:pt idx="3429">
                  <c:v>44048.705069444448</c:v>
                </c:pt>
                <c:pt idx="3430">
                  <c:v>44048.708564814813</c:v>
                </c:pt>
                <c:pt idx="3431">
                  <c:v>44048.712013888886</c:v>
                </c:pt>
                <c:pt idx="3432">
                  <c:v>44048.715451388889</c:v>
                </c:pt>
                <c:pt idx="3433">
                  <c:v>44048.718935185185</c:v>
                </c:pt>
                <c:pt idx="3434">
                  <c:v>44048.719780092593</c:v>
                </c:pt>
                <c:pt idx="3435">
                  <c:v>44048.720069444447</c:v>
                </c:pt>
                <c:pt idx="3436">
                  <c:v>44048.721446759257</c:v>
                </c:pt>
                <c:pt idx="3437">
                  <c:v>44048.722384259258</c:v>
                </c:pt>
                <c:pt idx="3438">
                  <c:v>44048.72587962963</c:v>
                </c:pt>
                <c:pt idx="3439">
                  <c:v>44048.72934027778</c:v>
                </c:pt>
                <c:pt idx="3440">
                  <c:v>44048.732824074075</c:v>
                </c:pt>
                <c:pt idx="3441">
                  <c:v>44048.736284722225</c:v>
                </c:pt>
                <c:pt idx="3442">
                  <c:v>44048.739756944444</c:v>
                </c:pt>
                <c:pt idx="3443">
                  <c:v>44048.74322916667</c:v>
                </c:pt>
                <c:pt idx="3444">
                  <c:v>44048.746724537035</c:v>
                </c:pt>
                <c:pt idx="3445">
                  <c:v>44048.750208333331</c:v>
                </c:pt>
                <c:pt idx="3446">
                  <c:v>44048.753645833334</c:v>
                </c:pt>
                <c:pt idx="3447">
                  <c:v>44048.757118055553</c:v>
                </c:pt>
                <c:pt idx="3448">
                  <c:v>44048.760601851849</c:v>
                </c:pt>
                <c:pt idx="3449">
                  <c:v>44048.764062499999</c:v>
                </c:pt>
                <c:pt idx="3450">
                  <c:v>44048.767523148148</c:v>
                </c:pt>
                <c:pt idx="3451">
                  <c:v>44048.771018518521</c:v>
                </c:pt>
                <c:pt idx="3452">
                  <c:v>44048.774467592593</c:v>
                </c:pt>
                <c:pt idx="3453">
                  <c:v>44048.777962962966</c:v>
                </c:pt>
                <c:pt idx="3454">
                  <c:v>44048.781423611108</c:v>
                </c:pt>
                <c:pt idx="3455">
                  <c:v>44048.784907407404</c:v>
                </c:pt>
                <c:pt idx="3456">
                  <c:v>44048.788368055553</c:v>
                </c:pt>
                <c:pt idx="3457">
                  <c:v>44048.791909722226</c:v>
                </c:pt>
                <c:pt idx="3458">
                  <c:v>44048.795324074075</c:v>
                </c:pt>
                <c:pt idx="3459">
                  <c:v>44048.795775462961</c:v>
                </c:pt>
                <c:pt idx="3460">
                  <c:v>44048.796261574076</c:v>
                </c:pt>
                <c:pt idx="3461">
                  <c:v>44048.798784722225</c:v>
                </c:pt>
                <c:pt idx="3462">
                  <c:v>44048.802245370367</c:v>
                </c:pt>
                <c:pt idx="3463">
                  <c:v>44048.80572916667</c:v>
                </c:pt>
                <c:pt idx="3464">
                  <c:v>44048.809189814812</c:v>
                </c:pt>
                <c:pt idx="3465">
                  <c:v>44048.812662037039</c:v>
                </c:pt>
                <c:pt idx="3466">
                  <c:v>44048.816134259258</c:v>
                </c:pt>
                <c:pt idx="3467">
                  <c:v>44048.81962962963</c:v>
                </c:pt>
                <c:pt idx="3468">
                  <c:v>44048.82309027778</c:v>
                </c:pt>
                <c:pt idx="3469">
                  <c:v>44048.826574074075</c:v>
                </c:pt>
                <c:pt idx="3470">
                  <c:v>44048.830057870371</c:v>
                </c:pt>
                <c:pt idx="3471">
                  <c:v>44048.833611111113</c:v>
                </c:pt>
                <c:pt idx="3472">
                  <c:v>44048.83697916667</c:v>
                </c:pt>
                <c:pt idx="3473">
                  <c:v>44048.840439814812</c:v>
                </c:pt>
                <c:pt idx="3474">
                  <c:v>44048.843900462962</c:v>
                </c:pt>
                <c:pt idx="3475">
                  <c:v>44048.847407407404</c:v>
                </c:pt>
                <c:pt idx="3476">
                  <c:v>44048.850868055553</c:v>
                </c:pt>
                <c:pt idx="3477">
                  <c:v>44048.854351851849</c:v>
                </c:pt>
                <c:pt idx="3478">
                  <c:v>44048.857800925929</c:v>
                </c:pt>
                <c:pt idx="3479">
                  <c:v>44048.861296296294</c:v>
                </c:pt>
                <c:pt idx="3480">
                  <c:v>44048.864756944444</c:v>
                </c:pt>
                <c:pt idx="3481">
                  <c:v>44048.86822916667</c:v>
                </c:pt>
                <c:pt idx="3482">
                  <c:v>44048.871724537035</c:v>
                </c:pt>
                <c:pt idx="3483">
                  <c:v>44048.875243055554</c:v>
                </c:pt>
                <c:pt idx="3484">
                  <c:v>44048.878657407404</c:v>
                </c:pt>
                <c:pt idx="3485">
                  <c:v>44048.882118055553</c:v>
                </c:pt>
                <c:pt idx="3486">
                  <c:v>44048.885578703703</c:v>
                </c:pt>
                <c:pt idx="3487">
                  <c:v>44048.889062499999</c:v>
                </c:pt>
                <c:pt idx="3488">
                  <c:v>44048.892523148148</c:v>
                </c:pt>
                <c:pt idx="3489">
                  <c:v>44048.896018518521</c:v>
                </c:pt>
                <c:pt idx="3490">
                  <c:v>44048.89947916667</c:v>
                </c:pt>
                <c:pt idx="3491">
                  <c:v>44048.902951388889</c:v>
                </c:pt>
                <c:pt idx="3492">
                  <c:v>44048.906423611108</c:v>
                </c:pt>
                <c:pt idx="3493">
                  <c:v>44048.909884259258</c:v>
                </c:pt>
                <c:pt idx="3494">
                  <c:v>44048.913368055553</c:v>
                </c:pt>
                <c:pt idx="3495">
                  <c:v>44048.916898148149</c:v>
                </c:pt>
                <c:pt idx="3496">
                  <c:v>44048.920300925929</c:v>
                </c:pt>
                <c:pt idx="3497">
                  <c:v>44048.923773148148</c:v>
                </c:pt>
                <c:pt idx="3498">
                  <c:v>44048.927256944444</c:v>
                </c:pt>
                <c:pt idx="3499">
                  <c:v>44048.93074074074</c:v>
                </c:pt>
                <c:pt idx="3500">
                  <c:v>44048.934201388889</c:v>
                </c:pt>
                <c:pt idx="3501">
                  <c:v>44048.937673611108</c:v>
                </c:pt>
                <c:pt idx="3502">
                  <c:v>44048.941134259258</c:v>
                </c:pt>
                <c:pt idx="3503">
                  <c:v>44048.94462962963</c:v>
                </c:pt>
                <c:pt idx="3504">
                  <c:v>44048.94809027778</c:v>
                </c:pt>
                <c:pt idx="3505">
                  <c:v>44048.951562499999</c:v>
                </c:pt>
                <c:pt idx="3506">
                  <c:v>44048.955057870371</c:v>
                </c:pt>
                <c:pt idx="3507">
                  <c:v>44048.958587962959</c:v>
                </c:pt>
                <c:pt idx="3508">
                  <c:v>44048.96197916667</c:v>
                </c:pt>
                <c:pt idx="3509">
                  <c:v>44048.965462962966</c:v>
                </c:pt>
                <c:pt idx="3510">
                  <c:v>44048.968923611108</c:v>
                </c:pt>
                <c:pt idx="3511">
                  <c:v>44048.972395833334</c:v>
                </c:pt>
                <c:pt idx="3512">
                  <c:v>44048.975856481484</c:v>
                </c:pt>
                <c:pt idx="3513">
                  <c:v>44048.979351851849</c:v>
                </c:pt>
                <c:pt idx="3514">
                  <c:v>44048.982812499999</c:v>
                </c:pt>
                <c:pt idx="3515">
                  <c:v>44048.986284722225</c:v>
                </c:pt>
                <c:pt idx="3516">
                  <c:v>44048.989756944444</c:v>
                </c:pt>
                <c:pt idx="3517">
                  <c:v>44048.993252314816</c:v>
                </c:pt>
                <c:pt idx="3518">
                  <c:v>44048.996712962966</c:v>
                </c:pt>
                <c:pt idx="3519">
                  <c:v>44049.000277777777</c:v>
                </c:pt>
                <c:pt idx="3520">
                  <c:v>44049.003668981481</c:v>
                </c:pt>
                <c:pt idx="3521">
                  <c:v>44049.007118055553</c:v>
                </c:pt>
                <c:pt idx="3522">
                  <c:v>44049.010601851849</c:v>
                </c:pt>
                <c:pt idx="3523">
                  <c:v>44049.014074074075</c:v>
                </c:pt>
                <c:pt idx="3524">
                  <c:v>44049.017534722225</c:v>
                </c:pt>
                <c:pt idx="3525">
                  <c:v>44049.021018518521</c:v>
                </c:pt>
                <c:pt idx="3526">
                  <c:v>44049.024467592593</c:v>
                </c:pt>
                <c:pt idx="3527">
                  <c:v>44049.027962962966</c:v>
                </c:pt>
                <c:pt idx="3528">
                  <c:v>44049.031423611108</c:v>
                </c:pt>
                <c:pt idx="3529">
                  <c:v>44049.034907407404</c:v>
                </c:pt>
                <c:pt idx="3530">
                  <c:v>44049.038391203707</c:v>
                </c:pt>
                <c:pt idx="3531">
                  <c:v>44049.041932870372</c:v>
                </c:pt>
                <c:pt idx="3532">
                  <c:v>44049.045300925929</c:v>
                </c:pt>
                <c:pt idx="3533">
                  <c:v>44049.048784722225</c:v>
                </c:pt>
                <c:pt idx="3534">
                  <c:v>44049.052256944444</c:v>
                </c:pt>
                <c:pt idx="3535">
                  <c:v>44049.055717592593</c:v>
                </c:pt>
                <c:pt idx="3536">
                  <c:v>44049.059189814812</c:v>
                </c:pt>
                <c:pt idx="3537">
                  <c:v>44049.062685185185</c:v>
                </c:pt>
                <c:pt idx="3538">
                  <c:v>44049.066134259258</c:v>
                </c:pt>
                <c:pt idx="3539">
                  <c:v>44049.069606481484</c:v>
                </c:pt>
                <c:pt idx="3540">
                  <c:v>44049.073067129626</c:v>
                </c:pt>
                <c:pt idx="3541">
                  <c:v>44049.076550925929</c:v>
                </c:pt>
                <c:pt idx="3542">
                  <c:v>44049.080023148148</c:v>
                </c:pt>
                <c:pt idx="3543">
                  <c:v>44049.08357638889</c:v>
                </c:pt>
                <c:pt idx="3544">
                  <c:v>44049.086967592593</c:v>
                </c:pt>
                <c:pt idx="3545">
                  <c:v>44049.090428240743</c:v>
                </c:pt>
                <c:pt idx="3546">
                  <c:v>44049.093900462962</c:v>
                </c:pt>
                <c:pt idx="3547">
                  <c:v>44049.097384259258</c:v>
                </c:pt>
                <c:pt idx="3548">
                  <c:v>44049.100868055553</c:v>
                </c:pt>
                <c:pt idx="3549">
                  <c:v>44049.10434027778</c:v>
                </c:pt>
                <c:pt idx="3550">
                  <c:v>44049.107800925929</c:v>
                </c:pt>
                <c:pt idx="3551">
                  <c:v>44049.111284722225</c:v>
                </c:pt>
                <c:pt idx="3552">
                  <c:v>44049.114745370367</c:v>
                </c:pt>
                <c:pt idx="3553">
                  <c:v>44049.118217592593</c:v>
                </c:pt>
                <c:pt idx="3554">
                  <c:v>44049.121712962966</c:v>
                </c:pt>
                <c:pt idx="3555">
                  <c:v>44049.125243055554</c:v>
                </c:pt>
                <c:pt idx="3556">
                  <c:v>44049.128634259258</c:v>
                </c:pt>
                <c:pt idx="3557">
                  <c:v>44049.132094907407</c:v>
                </c:pt>
                <c:pt idx="3558">
                  <c:v>44049.13559027778</c:v>
                </c:pt>
                <c:pt idx="3559">
                  <c:v>44049.139062499999</c:v>
                </c:pt>
                <c:pt idx="3560">
                  <c:v>44049.142546296294</c:v>
                </c:pt>
                <c:pt idx="3561">
                  <c:v>44049.146006944444</c:v>
                </c:pt>
                <c:pt idx="3562">
                  <c:v>44049.14947916667</c:v>
                </c:pt>
                <c:pt idx="3563">
                  <c:v>44049.152962962966</c:v>
                </c:pt>
                <c:pt idx="3564">
                  <c:v>44049.156423611108</c:v>
                </c:pt>
                <c:pt idx="3565">
                  <c:v>44049.159907407404</c:v>
                </c:pt>
                <c:pt idx="3566">
                  <c:v>44049.163391203707</c:v>
                </c:pt>
                <c:pt idx="3567">
                  <c:v>44049.166898148149</c:v>
                </c:pt>
                <c:pt idx="3568">
                  <c:v>44049.170300925929</c:v>
                </c:pt>
                <c:pt idx="3569">
                  <c:v>44049.173784722225</c:v>
                </c:pt>
                <c:pt idx="3570">
                  <c:v>44049.177256944444</c:v>
                </c:pt>
                <c:pt idx="3571">
                  <c:v>44049.18074074074</c:v>
                </c:pt>
                <c:pt idx="3572">
                  <c:v>44049.184201388889</c:v>
                </c:pt>
                <c:pt idx="3573">
                  <c:v>44049.187685185185</c:v>
                </c:pt>
                <c:pt idx="3574">
                  <c:v>44049.191134259258</c:v>
                </c:pt>
                <c:pt idx="3575">
                  <c:v>44049.19462962963</c:v>
                </c:pt>
                <c:pt idx="3576">
                  <c:v>44049.198101851849</c:v>
                </c:pt>
                <c:pt idx="3577">
                  <c:v>44049.201550925929</c:v>
                </c:pt>
                <c:pt idx="3578">
                  <c:v>44049.205069444448</c:v>
                </c:pt>
                <c:pt idx="3579">
                  <c:v>44049.208564814813</c:v>
                </c:pt>
                <c:pt idx="3580">
                  <c:v>44049.212002314816</c:v>
                </c:pt>
                <c:pt idx="3581">
                  <c:v>44049.215439814812</c:v>
                </c:pt>
                <c:pt idx="3582">
                  <c:v>44049.218923611108</c:v>
                </c:pt>
                <c:pt idx="3583">
                  <c:v>44049.22247685185</c:v>
                </c:pt>
                <c:pt idx="3584">
                  <c:v>44049.225868055553</c:v>
                </c:pt>
                <c:pt idx="3585">
                  <c:v>44049.22934027778</c:v>
                </c:pt>
                <c:pt idx="3586">
                  <c:v>44049.232800925929</c:v>
                </c:pt>
                <c:pt idx="3587">
                  <c:v>44049.236273148148</c:v>
                </c:pt>
                <c:pt idx="3588">
                  <c:v>44049.239745370367</c:v>
                </c:pt>
                <c:pt idx="3589">
                  <c:v>44049.243217592593</c:v>
                </c:pt>
                <c:pt idx="3590">
                  <c:v>44049.246701388889</c:v>
                </c:pt>
                <c:pt idx="3591">
                  <c:v>44049.250243055554</c:v>
                </c:pt>
                <c:pt idx="3592">
                  <c:v>44049.253645833334</c:v>
                </c:pt>
                <c:pt idx="3593">
                  <c:v>44049.257118055553</c:v>
                </c:pt>
                <c:pt idx="3594">
                  <c:v>44049.260578703703</c:v>
                </c:pt>
                <c:pt idx="3595">
                  <c:v>44049.264050925929</c:v>
                </c:pt>
                <c:pt idx="3596">
                  <c:v>44049.267523148148</c:v>
                </c:pt>
                <c:pt idx="3597">
                  <c:v>44049.271006944444</c:v>
                </c:pt>
                <c:pt idx="3598">
                  <c:v>44049.274467592593</c:v>
                </c:pt>
                <c:pt idx="3599">
                  <c:v>44049.277962962966</c:v>
                </c:pt>
                <c:pt idx="3600">
                  <c:v>44049.281423611108</c:v>
                </c:pt>
                <c:pt idx="3601">
                  <c:v>44049.284895833334</c:v>
                </c:pt>
                <c:pt idx="3602">
                  <c:v>44049.288391203707</c:v>
                </c:pt>
                <c:pt idx="3603">
                  <c:v>44049.291886574072</c:v>
                </c:pt>
                <c:pt idx="3604">
                  <c:v>44049.295312499999</c:v>
                </c:pt>
                <c:pt idx="3605">
                  <c:v>44049.298773148148</c:v>
                </c:pt>
                <c:pt idx="3606">
                  <c:v>44049.302256944444</c:v>
                </c:pt>
                <c:pt idx="3607">
                  <c:v>44049.305717592593</c:v>
                </c:pt>
                <c:pt idx="3608">
                  <c:v>44049.309189814812</c:v>
                </c:pt>
                <c:pt idx="3609">
                  <c:v>44049.312685185185</c:v>
                </c:pt>
                <c:pt idx="3610">
                  <c:v>44049.316134259258</c:v>
                </c:pt>
                <c:pt idx="3611">
                  <c:v>44049.319606481484</c:v>
                </c:pt>
                <c:pt idx="3612">
                  <c:v>44049.32309027778</c:v>
                </c:pt>
                <c:pt idx="3613">
                  <c:v>44049.326574074075</c:v>
                </c:pt>
                <c:pt idx="3614">
                  <c:v>44049.330023148148</c:v>
                </c:pt>
                <c:pt idx="3615">
                  <c:v>44049.333553240744</c:v>
                </c:pt>
                <c:pt idx="3616">
                  <c:v>44049.33697916667</c:v>
                </c:pt>
                <c:pt idx="3617">
                  <c:v>44049.340451388889</c:v>
                </c:pt>
                <c:pt idx="3618">
                  <c:v>44049.343912037039</c:v>
                </c:pt>
                <c:pt idx="3619">
                  <c:v>44049.347384259258</c:v>
                </c:pt>
                <c:pt idx="3620">
                  <c:v>44049.350856481484</c:v>
                </c:pt>
                <c:pt idx="3621">
                  <c:v>44049.354328703703</c:v>
                </c:pt>
                <c:pt idx="3622">
                  <c:v>44049.357800925929</c:v>
                </c:pt>
                <c:pt idx="3623">
                  <c:v>44049.361296296294</c:v>
                </c:pt>
                <c:pt idx="3624">
                  <c:v>44049.364768518521</c:v>
                </c:pt>
                <c:pt idx="3625">
                  <c:v>44049.36822916667</c:v>
                </c:pt>
                <c:pt idx="3626">
                  <c:v>44049.371724537035</c:v>
                </c:pt>
                <c:pt idx="3627">
                  <c:v>44049.375231481485</c:v>
                </c:pt>
                <c:pt idx="3628">
                  <c:v>44049.378657407404</c:v>
                </c:pt>
                <c:pt idx="3629">
                  <c:v>44049.38212962963</c:v>
                </c:pt>
                <c:pt idx="3630">
                  <c:v>44049.385613425926</c:v>
                </c:pt>
                <c:pt idx="3631">
                  <c:v>44049.389062499999</c:v>
                </c:pt>
                <c:pt idx="3632">
                  <c:v>44049.392534722225</c:v>
                </c:pt>
                <c:pt idx="3633">
                  <c:v>44049.396006944444</c:v>
                </c:pt>
                <c:pt idx="3634">
                  <c:v>44049.399467592593</c:v>
                </c:pt>
                <c:pt idx="3635">
                  <c:v>44049.402962962966</c:v>
                </c:pt>
                <c:pt idx="3636">
                  <c:v>44049.406435185185</c:v>
                </c:pt>
                <c:pt idx="3637">
                  <c:v>44049.409907407404</c:v>
                </c:pt>
                <c:pt idx="3638">
                  <c:v>44049.41337962963</c:v>
                </c:pt>
                <c:pt idx="3639">
                  <c:v>44049.416898148149</c:v>
                </c:pt>
                <c:pt idx="3640">
                  <c:v>44049.420312499999</c:v>
                </c:pt>
                <c:pt idx="3641">
                  <c:v>44049.423784722225</c:v>
                </c:pt>
                <c:pt idx="3642">
                  <c:v>44049.427256944444</c:v>
                </c:pt>
                <c:pt idx="3643">
                  <c:v>44049.43072916667</c:v>
                </c:pt>
                <c:pt idx="3644">
                  <c:v>44049.434189814812</c:v>
                </c:pt>
                <c:pt idx="3645">
                  <c:v>44049.437673611108</c:v>
                </c:pt>
                <c:pt idx="3646">
                  <c:v>44049.441122685188</c:v>
                </c:pt>
                <c:pt idx="3647">
                  <c:v>44049.444606481484</c:v>
                </c:pt>
                <c:pt idx="3648">
                  <c:v>44049.448078703703</c:v>
                </c:pt>
                <c:pt idx="3649">
                  <c:v>44049.451574074075</c:v>
                </c:pt>
                <c:pt idx="3650">
                  <c:v>44049.455046296294</c:v>
                </c:pt>
                <c:pt idx="3651">
                  <c:v>44049.45857638889</c:v>
                </c:pt>
                <c:pt idx="3652">
                  <c:v>44049.46197916667</c:v>
                </c:pt>
                <c:pt idx="3653">
                  <c:v>44049.465462962966</c:v>
                </c:pt>
                <c:pt idx="3654">
                  <c:v>44049.468912037039</c:v>
                </c:pt>
                <c:pt idx="3655">
                  <c:v>44049.472407407404</c:v>
                </c:pt>
                <c:pt idx="3656">
                  <c:v>44049.475972222222</c:v>
                </c:pt>
                <c:pt idx="3657">
                  <c:v>44049.47934027778</c:v>
                </c:pt>
                <c:pt idx="3658">
                  <c:v>44049.482812499999</c:v>
                </c:pt>
                <c:pt idx="3659">
                  <c:v>44049.486284722225</c:v>
                </c:pt>
                <c:pt idx="3660">
                  <c:v>44049.489733796298</c:v>
                </c:pt>
                <c:pt idx="3661">
                  <c:v>44049.49322916667</c:v>
                </c:pt>
                <c:pt idx="3662">
                  <c:v>44049.496840277781</c:v>
                </c:pt>
                <c:pt idx="3663">
                  <c:v>44049.500254629631</c:v>
                </c:pt>
                <c:pt idx="3664">
                  <c:v>44049.503645833334</c:v>
                </c:pt>
                <c:pt idx="3665">
                  <c:v>44049.507118055553</c:v>
                </c:pt>
                <c:pt idx="3666">
                  <c:v>44049.510578703703</c:v>
                </c:pt>
                <c:pt idx="3667">
                  <c:v>44049.514074074075</c:v>
                </c:pt>
                <c:pt idx="3668">
                  <c:v>44049.517523148148</c:v>
                </c:pt>
                <c:pt idx="3669">
                  <c:v>44049.521122685182</c:v>
                </c:pt>
                <c:pt idx="3670">
                  <c:v>44049.52447916667</c:v>
                </c:pt>
                <c:pt idx="3671">
                  <c:v>44049.527962962966</c:v>
                </c:pt>
                <c:pt idx="3672">
                  <c:v>44049.531423611108</c:v>
                </c:pt>
                <c:pt idx="3673">
                  <c:v>44049.534895833334</c:v>
                </c:pt>
                <c:pt idx="3674">
                  <c:v>44049.538391203707</c:v>
                </c:pt>
                <c:pt idx="3675">
                  <c:v>44049.541909722226</c:v>
                </c:pt>
                <c:pt idx="3676">
                  <c:v>44049.545312499999</c:v>
                </c:pt>
                <c:pt idx="3677">
                  <c:v>44049.548784722225</c:v>
                </c:pt>
                <c:pt idx="3678">
                  <c:v>44049.552256944444</c:v>
                </c:pt>
                <c:pt idx="3679">
                  <c:v>44049.55574074074</c:v>
                </c:pt>
                <c:pt idx="3680">
                  <c:v>44049.559201388889</c:v>
                </c:pt>
                <c:pt idx="3681">
                  <c:v>44049.562696759262</c:v>
                </c:pt>
                <c:pt idx="3682">
                  <c:v>44049.566145833334</c:v>
                </c:pt>
                <c:pt idx="3683">
                  <c:v>44049.569618055553</c:v>
                </c:pt>
                <c:pt idx="3684">
                  <c:v>44049.57309027778</c:v>
                </c:pt>
                <c:pt idx="3685">
                  <c:v>44049.576562499999</c:v>
                </c:pt>
                <c:pt idx="3686">
                  <c:v>44049.580057870371</c:v>
                </c:pt>
                <c:pt idx="3687">
                  <c:v>44049.583553240744</c:v>
                </c:pt>
                <c:pt idx="3688">
                  <c:v>44049.58697916667</c:v>
                </c:pt>
                <c:pt idx="3689">
                  <c:v>44049.590462962966</c:v>
                </c:pt>
                <c:pt idx="3690">
                  <c:v>44049.593923611108</c:v>
                </c:pt>
                <c:pt idx="3691">
                  <c:v>44049.597384259258</c:v>
                </c:pt>
                <c:pt idx="3692">
                  <c:v>44049.600868055553</c:v>
                </c:pt>
                <c:pt idx="3693">
                  <c:v>44049.604351851849</c:v>
                </c:pt>
                <c:pt idx="3694">
                  <c:v>44049.607789351852</c:v>
                </c:pt>
                <c:pt idx="3695">
                  <c:v>44049.611284722225</c:v>
                </c:pt>
                <c:pt idx="3696">
                  <c:v>44049.614756944444</c:v>
                </c:pt>
                <c:pt idx="3697">
                  <c:v>44049.618252314816</c:v>
                </c:pt>
                <c:pt idx="3698">
                  <c:v>44049.621724537035</c:v>
                </c:pt>
                <c:pt idx="3699">
                  <c:v>44049.6252662037</c:v>
                </c:pt>
                <c:pt idx="3700">
                  <c:v>44049.628645833334</c:v>
                </c:pt>
                <c:pt idx="3701">
                  <c:v>44049.632118055553</c:v>
                </c:pt>
                <c:pt idx="3702">
                  <c:v>44049.63559027778</c:v>
                </c:pt>
                <c:pt idx="3703">
                  <c:v>44049.639074074075</c:v>
                </c:pt>
                <c:pt idx="3704">
                  <c:v>44049.642534722225</c:v>
                </c:pt>
                <c:pt idx="3705">
                  <c:v>44049.646006944444</c:v>
                </c:pt>
                <c:pt idx="3706">
                  <c:v>44049.64947916667</c:v>
                </c:pt>
                <c:pt idx="3707">
                  <c:v>44049.652951388889</c:v>
                </c:pt>
                <c:pt idx="3708">
                  <c:v>44049.656423611108</c:v>
                </c:pt>
                <c:pt idx="3709">
                  <c:v>44049.657673611109</c:v>
                </c:pt>
                <c:pt idx="3710">
                  <c:v>44049.659907407404</c:v>
                </c:pt>
                <c:pt idx="3711">
                  <c:v>44049.663368055553</c:v>
                </c:pt>
                <c:pt idx="3712">
                  <c:v>44049.666909722226</c:v>
                </c:pt>
                <c:pt idx="3713">
                  <c:v>44049.670347222222</c:v>
                </c:pt>
                <c:pt idx="3714">
                  <c:v>44049.673784722225</c:v>
                </c:pt>
                <c:pt idx="3715">
                  <c:v>44049.677256944444</c:v>
                </c:pt>
                <c:pt idx="3716">
                  <c:v>44049.68074074074</c:v>
                </c:pt>
                <c:pt idx="3717">
                  <c:v>44049.684201388889</c:v>
                </c:pt>
                <c:pt idx="3718">
                  <c:v>44049.687696759262</c:v>
                </c:pt>
                <c:pt idx="3719">
                  <c:v>44049.691134259258</c:v>
                </c:pt>
                <c:pt idx="3720">
                  <c:v>44049.694618055553</c:v>
                </c:pt>
                <c:pt idx="3721">
                  <c:v>44049.698113425926</c:v>
                </c:pt>
                <c:pt idx="3722">
                  <c:v>44049.701574074075</c:v>
                </c:pt>
                <c:pt idx="3723">
                  <c:v>44049.705057870371</c:v>
                </c:pt>
                <c:pt idx="3724">
                  <c:v>44049.708622685182</c:v>
                </c:pt>
                <c:pt idx="3725">
                  <c:v>44049.712002314816</c:v>
                </c:pt>
                <c:pt idx="3726">
                  <c:v>44049.715451388889</c:v>
                </c:pt>
                <c:pt idx="3727">
                  <c:v>44049.718935185185</c:v>
                </c:pt>
                <c:pt idx="3728">
                  <c:v>44049.722407407404</c:v>
                </c:pt>
                <c:pt idx="3729">
                  <c:v>44049.725868055553</c:v>
                </c:pt>
                <c:pt idx="3730">
                  <c:v>44049.729375000003</c:v>
                </c:pt>
                <c:pt idx="3731">
                  <c:v>44049.732812499999</c:v>
                </c:pt>
                <c:pt idx="3732">
                  <c:v>44049.736296296294</c:v>
                </c:pt>
                <c:pt idx="3733">
                  <c:v>44049.739768518521</c:v>
                </c:pt>
                <c:pt idx="3734">
                  <c:v>44049.743263888886</c:v>
                </c:pt>
                <c:pt idx="3735">
                  <c:v>44049.746724537035</c:v>
                </c:pt>
                <c:pt idx="3736">
                  <c:v>44049.750231481485</c:v>
                </c:pt>
                <c:pt idx="3737">
                  <c:v>44049.753668981481</c:v>
                </c:pt>
                <c:pt idx="3738">
                  <c:v>44049.75712962963</c:v>
                </c:pt>
                <c:pt idx="3739">
                  <c:v>44049.760613425926</c:v>
                </c:pt>
                <c:pt idx="3740">
                  <c:v>44049.764085648145</c:v>
                </c:pt>
                <c:pt idx="3741">
                  <c:v>44049.767557870371</c:v>
                </c:pt>
                <c:pt idx="3742">
                  <c:v>44049.771018518521</c:v>
                </c:pt>
                <c:pt idx="3743">
                  <c:v>44049.774537037039</c:v>
                </c:pt>
                <c:pt idx="3744">
                  <c:v>44049.777962962966</c:v>
                </c:pt>
                <c:pt idx="3745">
                  <c:v>44049.781435185185</c:v>
                </c:pt>
                <c:pt idx="3746">
                  <c:v>44049.784895833334</c:v>
                </c:pt>
                <c:pt idx="3747">
                  <c:v>44049.78837962963</c:v>
                </c:pt>
                <c:pt idx="3748">
                  <c:v>44049.791932870372</c:v>
                </c:pt>
                <c:pt idx="3749">
                  <c:v>44049.795347222222</c:v>
                </c:pt>
                <c:pt idx="3750">
                  <c:v>44049.798796296294</c:v>
                </c:pt>
                <c:pt idx="3751">
                  <c:v>44049.80228009259</c:v>
                </c:pt>
                <c:pt idx="3752">
                  <c:v>44049.80574074074</c:v>
                </c:pt>
                <c:pt idx="3753">
                  <c:v>44049.809224537035</c:v>
                </c:pt>
                <c:pt idx="3754">
                  <c:v>44049.812696759262</c:v>
                </c:pt>
                <c:pt idx="3755">
                  <c:v>44049.816145833334</c:v>
                </c:pt>
                <c:pt idx="3756">
                  <c:v>44049.819618055553</c:v>
                </c:pt>
                <c:pt idx="3757">
                  <c:v>44049.823101851849</c:v>
                </c:pt>
                <c:pt idx="3758">
                  <c:v>44049.826574074075</c:v>
                </c:pt>
                <c:pt idx="3759">
                  <c:v>44049.830057870371</c:v>
                </c:pt>
                <c:pt idx="3760">
                  <c:v>44049.833587962959</c:v>
                </c:pt>
                <c:pt idx="3761">
                  <c:v>44049.837002314816</c:v>
                </c:pt>
                <c:pt idx="3762">
                  <c:v>44049.840474537035</c:v>
                </c:pt>
                <c:pt idx="3763">
                  <c:v>44049.843935185185</c:v>
                </c:pt>
                <c:pt idx="3764">
                  <c:v>44049.844837962963</c:v>
                </c:pt>
                <c:pt idx="3765">
                  <c:v>44049.847395833334</c:v>
                </c:pt>
                <c:pt idx="3766">
                  <c:v>44049.850868055553</c:v>
                </c:pt>
                <c:pt idx="3767">
                  <c:v>44049.854351851849</c:v>
                </c:pt>
                <c:pt idx="3768">
                  <c:v>44049.857835648145</c:v>
                </c:pt>
                <c:pt idx="3769">
                  <c:v>44049.861284722225</c:v>
                </c:pt>
                <c:pt idx="3770">
                  <c:v>44049.864756944444</c:v>
                </c:pt>
                <c:pt idx="3771">
                  <c:v>44049.868263888886</c:v>
                </c:pt>
                <c:pt idx="3772">
                  <c:v>44049.871736111112</c:v>
                </c:pt>
                <c:pt idx="3773">
                  <c:v>44049.875254629631</c:v>
                </c:pt>
                <c:pt idx="3774">
                  <c:v>44049.878634259258</c:v>
                </c:pt>
                <c:pt idx="3775">
                  <c:v>44049.882118055553</c:v>
                </c:pt>
                <c:pt idx="3776">
                  <c:v>44049.885578703703</c:v>
                </c:pt>
                <c:pt idx="3777">
                  <c:v>44049.889074074075</c:v>
                </c:pt>
                <c:pt idx="3778">
                  <c:v>44049.892546296294</c:v>
                </c:pt>
                <c:pt idx="3779">
                  <c:v>44049.896006944444</c:v>
                </c:pt>
                <c:pt idx="3780">
                  <c:v>44049.89949074074</c:v>
                </c:pt>
                <c:pt idx="3781">
                  <c:v>44049.902951388889</c:v>
                </c:pt>
                <c:pt idx="3782">
                  <c:v>44049.906435185185</c:v>
                </c:pt>
                <c:pt idx="3783">
                  <c:v>44049.909907407404</c:v>
                </c:pt>
                <c:pt idx="3784">
                  <c:v>44049.913368055553</c:v>
                </c:pt>
                <c:pt idx="3785">
                  <c:v>44049.916909722226</c:v>
                </c:pt>
                <c:pt idx="3786">
                  <c:v>44049.920324074075</c:v>
                </c:pt>
                <c:pt idx="3787">
                  <c:v>44049.921111111114</c:v>
                </c:pt>
                <c:pt idx="3788">
                  <c:v>44049.921550925923</c:v>
                </c:pt>
                <c:pt idx="3789">
                  <c:v>44049.922418981485</c:v>
                </c:pt>
                <c:pt idx="3790">
                  <c:v>44049.923796296294</c:v>
                </c:pt>
                <c:pt idx="3791">
                  <c:v>44049.92454861111</c:v>
                </c:pt>
                <c:pt idx="3792">
                  <c:v>44049.927245370367</c:v>
                </c:pt>
                <c:pt idx="3793">
                  <c:v>44049.93074074074</c:v>
                </c:pt>
                <c:pt idx="3794">
                  <c:v>44049.934201388889</c:v>
                </c:pt>
                <c:pt idx="3795">
                  <c:v>44049.937673611108</c:v>
                </c:pt>
                <c:pt idx="3796">
                  <c:v>44049.941157407404</c:v>
                </c:pt>
                <c:pt idx="3797">
                  <c:v>44049.944641203707</c:v>
                </c:pt>
                <c:pt idx="3798">
                  <c:v>44049.948101851849</c:v>
                </c:pt>
                <c:pt idx="3799">
                  <c:v>44049.951574074075</c:v>
                </c:pt>
                <c:pt idx="3800">
                  <c:v>44049.955046296294</c:v>
                </c:pt>
                <c:pt idx="3801">
                  <c:v>44049.958599537036</c:v>
                </c:pt>
                <c:pt idx="3802">
                  <c:v>44049.96197916667</c:v>
                </c:pt>
                <c:pt idx="3803">
                  <c:v>44049.965451388889</c:v>
                </c:pt>
                <c:pt idx="3804">
                  <c:v>44049.968912037039</c:v>
                </c:pt>
                <c:pt idx="3805">
                  <c:v>44049.972395833334</c:v>
                </c:pt>
                <c:pt idx="3806">
                  <c:v>44049.975868055553</c:v>
                </c:pt>
                <c:pt idx="3807">
                  <c:v>44049.97934027778</c:v>
                </c:pt>
                <c:pt idx="3808">
                  <c:v>44049.982824074075</c:v>
                </c:pt>
                <c:pt idx="3809">
                  <c:v>44049.986284722225</c:v>
                </c:pt>
                <c:pt idx="3810">
                  <c:v>44049.989768518521</c:v>
                </c:pt>
                <c:pt idx="3811">
                  <c:v>44049.99322916667</c:v>
                </c:pt>
                <c:pt idx="3812">
                  <c:v>44049.996701388889</c:v>
                </c:pt>
                <c:pt idx="3813">
                  <c:v>44050.000300925924</c:v>
                </c:pt>
                <c:pt idx="3814">
                  <c:v>44050.003657407404</c:v>
                </c:pt>
                <c:pt idx="3815">
                  <c:v>44050.007118055553</c:v>
                </c:pt>
                <c:pt idx="3816">
                  <c:v>44050.01059027778</c:v>
                </c:pt>
                <c:pt idx="3817">
                  <c:v>44050.014074074075</c:v>
                </c:pt>
                <c:pt idx="3818">
                  <c:v>44050.017534722225</c:v>
                </c:pt>
                <c:pt idx="3819">
                  <c:v>44050.021006944444</c:v>
                </c:pt>
                <c:pt idx="3820">
                  <c:v>44050.02447916667</c:v>
                </c:pt>
                <c:pt idx="3821">
                  <c:v>44050.027962962966</c:v>
                </c:pt>
                <c:pt idx="3822">
                  <c:v>44050.031435185185</c:v>
                </c:pt>
                <c:pt idx="3823">
                  <c:v>44050.034907407404</c:v>
                </c:pt>
                <c:pt idx="3824">
                  <c:v>44050.03837962963</c:v>
                </c:pt>
                <c:pt idx="3825">
                  <c:v>44050.041956018518</c:v>
                </c:pt>
                <c:pt idx="3826">
                  <c:v>44050.045312499999</c:v>
                </c:pt>
                <c:pt idx="3827">
                  <c:v>44050.048773148148</c:v>
                </c:pt>
                <c:pt idx="3828">
                  <c:v>44050.052245370367</c:v>
                </c:pt>
                <c:pt idx="3829">
                  <c:v>44050.05572916667</c:v>
                </c:pt>
                <c:pt idx="3830">
                  <c:v>44050.059189814812</c:v>
                </c:pt>
                <c:pt idx="3831">
                  <c:v>44050.062662037039</c:v>
                </c:pt>
                <c:pt idx="3832">
                  <c:v>44050.066134259258</c:v>
                </c:pt>
                <c:pt idx="3833">
                  <c:v>44050.069606481484</c:v>
                </c:pt>
                <c:pt idx="3834">
                  <c:v>44050.073067129626</c:v>
                </c:pt>
                <c:pt idx="3835">
                  <c:v>44050.076550925929</c:v>
                </c:pt>
                <c:pt idx="3836">
                  <c:v>44050.080023148148</c:v>
                </c:pt>
                <c:pt idx="3837">
                  <c:v>44050.083587962959</c:v>
                </c:pt>
                <c:pt idx="3838">
                  <c:v>44050.086967592593</c:v>
                </c:pt>
                <c:pt idx="3839">
                  <c:v>44050.090451388889</c:v>
                </c:pt>
                <c:pt idx="3840">
                  <c:v>44050.093912037039</c:v>
                </c:pt>
                <c:pt idx="3841">
                  <c:v>44050.097395833334</c:v>
                </c:pt>
                <c:pt idx="3842">
                  <c:v>44050.100856481484</c:v>
                </c:pt>
                <c:pt idx="3843">
                  <c:v>44050.10434027778</c:v>
                </c:pt>
                <c:pt idx="3844">
                  <c:v>44050.107800925929</c:v>
                </c:pt>
                <c:pt idx="3845">
                  <c:v>44050.111273148148</c:v>
                </c:pt>
                <c:pt idx="3846">
                  <c:v>44050.114756944444</c:v>
                </c:pt>
                <c:pt idx="3847">
                  <c:v>44050.11824074074</c:v>
                </c:pt>
                <c:pt idx="3848">
                  <c:v>44050.121712962966</c:v>
                </c:pt>
                <c:pt idx="3849">
                  <c:v>44050.125231481485</c:v>
                </c:pt>
                <c:pt idx="3850">
                  <c:v>44050.128634259258</c:v>
                </c:pt>
                <c:pt idx="3851">
                  <c:v>44050.132118055553</c:v>
                </c:pt>
                <c:pt idx="3852">
                  <c:v>44050.135578703703</c:v>
                </c:pt>
                <c:pt idx="3853">
                  <c:v>44050.139062499999</c:v>
                </c:pt>
                <c:pt idx="3854">
                  <c:v>44050.142534722225</c:v>
                </c:pt>
                <c:pt idx="3855">
                  <c:v>44050.146018518521</c:v>
                </c:pt>
                <c:pt idx="3856">
                  <c:v>44050.149467592593</c:v>
                </c:pt>
                <c:pt idx="3857">
                  <c:v>44050.152986111112</c:v>
                </c:pt>
                <c:pt idx="3858">
                  <c:v>44050.156435185185</c:v>
                </c:pt>
                <c:pt idx="3859">
                  <c:v>44050.159907407404</c:v>
                </c:pt>
                <c:pt idx="3860">
                  <c:v>44050.16337962963</c:v>
                </c:pt>
                <c:pt idx="3861">
                  <c:v>44050.166921296295</c:v>
                </c:pt>
                <c:pt idx="3862">
                  <c:v>44050.170324074075</c:v>
                </c:pt>
                <c:pt idx="3863">
                  <c:v>44050.173796296294</c:v>
                </c:pt>
                <c:pt idx="3864">
                  <c:v>44050.177245370367</c:v>
                </c:pt>
                <c:pt idx="3865">
                  <c:v>44050.180717592593</c:v>
                </c:pt>
                <c:pt idx="3866">
                  <c:v>44050.184201388889</c:v>
                </c:pt>
                <c:pt idx="3867">
                  <c:v>44050.187662037039</c:v>
                </c:pt>
                <c:pt idx="3868">
                  <c:v>44050.191145833334</c:v>
                </c:pt>
                <c:pt idx="3869">
                  <c:v>44050.194606481484</c:v>
                </c:pt>
                <c:pt idx="3870">
                  <c:v>44050.198101851849</c:v>
                </c:pt>
                <c:pt idx="3871">
                  <c:v>44050.201562499999</c:v>
                </c:pt>
                <c:pt idx="3872">
                  <c:v>44050.205069444448</c:v>
                </c:pt>
                <c:pt idx="3873">
                  <c:v>44050.208553240744</c:v>
                </c:pt>
                <c:pt idx="3874">
                  <c:v>44050.211967592593</c:v>
                </c:pt>
                <c:pt idx="3875">
                  <c:v>44050.215451388889</c:v>
                </c:pt>
                <c:pt idx="3876">
                  <c:v>44050.218912037039</c:v>
                </c:pt>
                <c:pt idx="3877">
                  <c:v>44050.222418981481</c:v>
                </c:pt>
                <c:pt idx="3878">
                  <c:v>44050.225868055553</c:v>
                </c:pt>
                <c:pt idx="3879">
                  <c:v>44050.22934027778</c:v>
                </c:pt>
                <c:pt idx="3880">
                  <c:v>44050.232824074075</c:v>
                </c:pt>
                <c:pt idx="3881">
                  <c:v>44050.236273148148</c:v>
                </c:pt>
                <c:pt idx="3882">
                  <c:v>44050.239756944444</c:v>
                </c:pt>
                <c:pt idx="3883">
                  <c:v>44050.24322916667</c:v>
                </c:pt>
                <c:pt idx="3884">
                  <c:v>44050.246701388889</c:v>
                </c:pt>
                <c:pt idx="3885">
                  <c:v>44050.2502662037</c:v>
                </c:pt>
                <c:pt idx="3886">
                  <c:v>44050.253645833334</c:v>
                </c:pt>
                <c:pt idx="3887">
                  <c:v>44050.257106481484</c:v>
                </c:pt>
                <c:pt idx="3888">
                  <c:v>44050.26059027778</c:v>
                </c:pt>
                <c:pt idx="3889">
                  <c:v>44050.264062499999</c:v>
                </c:pt>
                <c:pt idx="3890">
                  <c:v>44050.267523148148</c:v>
                </c:pt>
                <c:pt idx="3891">
                  <c:v>44050.271006944444</c:v>
                </c:pt>
                <c:pt idx="3892">
                  <c:v>44050.27447916667</c:v>
                </c:pt>
                <c:pt idx="3893">
                  <c:v>44050.277939814812</c:v>
                </c:pt>
                <c:pt idx="3894">
                  <c:v>44050.281423611108</c:v>
                </c:pt>
                <c:pt idx="3895">
                  <c:v>44050.284895833334</c:v>
                </c:pt>
                <c:pt idx="3896">
                  <c:v>44050.288368055553</c:v>
                </c:pt>
                <c:pt idx="3897">
                  <c:v>44050.291932870372</c:v>
                </c:pt>
                <c:pt idx="3898">
                  <c:v>44050.295312499999</c:v>
                </c:pt>
                <c:pt idx="3899">
                  <c:v>44050.298773148148</c:v>
                </c:pt>
                <c:pt idx="3900">
                  <c:v>44050.302256944444</c:v>
                </c:pt>
                <c:pt idx="3901">
                  <c:v>44050.30572916667</c:v>
                </c:pt>
                <c:pt idx="3902">
                  <c:v>44050.309189814812</c:v>
                </c:pt>
                <c:pt idx="3903">
                  <c:v>44050.312673611108</c:v>
                </c:pt>
                <c:pt idx="3904">
                  <c:v>44050.316145833334</c:v>
                </c:pt>
                <c:pt idx="3905">
                  <c:v>44050.319618055553</c:v>
                </c:pt>
                <c:pt idx="3906">
                  <c:v>44050.32309027778</c:v>
                </c:pt>
                <c:pt idx="3907">
                  <c:v>44050.326562499999</c:v>
                </c:pt>
                <c:pt idx="3908">
                  <c:v>44050.330046296294</c:v>
                </c:pt>
                <c:pt idx="3909">
                  <c:v>44050.33357638889</c:v>
                </c:pt>
                <c:pt idx="3910">
                  <c:v>44050.33697916667</c:v>
                </c:pt>
                <c:pt idx="3911">
                  <c:v>44050.340439814812</c:v>
                </c:pt>
                <c:pt idx="3912">
                  <c:v>44050.343923611108</c:v>
                </c:pt>
                <c:pt idx="3913">
                  <c:v>44050.347395833334</c:v>
                </c:pt>
                <c:pt idx="3914">
                  <c:v>44050.350868055553</c:v>
                </c:pt>
                <c:pt idx="3915">
                  <c:v>44050.354351851849</c:v>
                </c:pt>
                <c:pt idx="3916">
                  <c:v>44050.357812499999</c:v>
                </c:pt>
                <c:pt idx="3917">
                  <c:v>44050.361284722225</c:v>
                </c:pt>
                <c:pt idx="3918">
                  <c:v>44050.364756944444</c:v>
                </c:pt>
                <c:pt idx="3919">
                  <c:v>44050.36822916667</c:v>
                </c:pt>
                <c:pt idx="3920">
                  <c:v>44050.371724537035</c:v>
                </c:pt>
                <c:pt idx="3921">
                  <c:v>44050.375231481485</c:v>
                </c:pt>
                <c:pt idx="3922">
                  <c:v>44050.378657407404</c:v>
                </c:pt>
                <c:pt idx="3923">
                  <c:v>44050.38212962963</c:v>
                </c:pt>
                <c:pt idx="3924">
                  <c:v>44050.385601851849</c:v>
                </c:pt>
                <c:pt idx="3925">
                  <c:v>44050.389062499999</c:v>
                </c:pt>
                <c:pt idx="3926">
                  <c:v>44050.392546296294</c:v>
                </c:pt>
                <c:pt idx="3927">
                  <c:v>44050.39603009259</c:v>
                </c:pt>
                <c:pt idx="3928">
                  <c:v>44050.39947916667</c:v>
                </c:pt>
                <c:pt idx="3929">
                  <c:v>44050.402974537035</c:v>
                </c:pt>
                <c:pt idx="3930">
                  <c:v>44050.406423611108</c:v>
                </c:pt>
                <c:pt idx="3931">
                  <c:v>44050.409907407404</c:v>
                </c:pt>
                <c:pt idx="3932">
                  <c:v>44050.413391203707</c:v>
                </c:pt>
                <c:pt idx="3933">
                  <c:v>44050.416909722226</c:v>
                </c:pt>
                <c:pt idx="3934">
                  <c:v>44050.420312499999</c:v>
                </c:pt>
                <c:pt idx="3935">
                  <c:v>44050.423784722225</c:v>
                </c:pt>
                <c:pt idx="3936">
                  <c:v>44050.427256944444</c:v>
                </c:pt>
                <c:pt idx="3937">
                  <c:v>44050.430717592593</c:v>
                </c:pt>
                <c:pt idx="3938">
                  <c:v>44050.434212962966</c:v>
                </c:pt>
                <c:pt idx="3939">
                  <c:v>44050.437685185185</c:v>
                </c:pt>
                <c:pt idx="3940">
                  <c:v>44050.441134259258</c:v>
                </c:pt>
                <c:pt idx="3941">
                  <c:v>44050.444606481484</c:v>
                </c:pt>
                <c:pt idx="3942">
                  <c:v>44050.44809027778</c:v>
                </c:pt>
                <c:pt idx="3943">
                  <c:v>44050.451574074075</c:v>
                </c:pt>
                <c:pt idx="3944">
                  <c:v>44050.455046296294</c:v>
                </c:pt>
                <c:pt idx="3945">
                  <c:v>44050.458587962959</c:v>
                </c:pt>
                <c:pt idx="3946">
                  <c:v>44050.462002314816</c:v>
                </c:pt>
                <c:pt idx="3947">
                  <c:v>44050.465451388889</c:v>
                </c:pt>
                <c:pt idx="3948">
                  <c:v>44050.469085648147</c:v>
                </c:pt>
                <c:pt idx="3949">
                  <c:v>44050.472395833334</c:v>
                </c:pt>
                <c:pt idx="3950">
                  <c:v>44050.47587962963</c:v>
                </c:pt>
                <c:pt idx="3951">
                  <c:v>44050.479363425926</c:v>
                </c:pt>
                <c:pt idx="3952">
                  <c:v>44050.482870370368</c:v>
                </c:pt>
                <c:pt idx="3953">
                  <c:v>44050.486307870371</c:v>
                </c:pt>
                <c:pt idx="3954">
                  <c:v>44050.489768518521</c:v>
                </c:pt>
                <c:pt idx="3955">
                  <c:v>44050.49324074074</c:v>
                </c:pt>
                <c:pt idx="3956">
                  <c:v>44050.496724537035</c:v>
                </c:pt>
                <c:pt idx="3957">
                  <c:v>44050.500405092593</c:v>
                </c:pt>
                <c:pt idx="3958">
                  <c:v>44050.503703703704</c:v>
                </c:pt>
                <c:pt idx="3959">
                  <c:v>44050.507118055553</c:v>
                </c:pt>
                <c:pt idx="3960">
                  <c:v>44050.510613425926</c:v>
                </c:pt>
                <c:pt idx="3961">
                  <c:v>44050.514074074075</c:v>
                </c:pt>
                <c:pt idx="3962">
                  <c:v>44050.517534722225</c:v>
                </c:pt>
                <c:pt idx="3963">
                  <c:v>44050.52103009259</c:v>
                </c:pt>
                <c:pt idx="3964">
                  <c:v>44050.524502314816</c:v>
                </c:pt>
                <c:pt idx="3965">
                  <c:v>44050.527986111112</c:v>
                </c:pt>
                <c:pt idx="3966">
                  <c:v>44050.531446759262</c:v>
                </c:pt>
                <c:pt idx="3967">
                  <c:v>44050.534918981481</c:v>
                </c:pt>
                <c:pt idx="3968">
                  <c:v>44050.538402777776</c:v>
                </c:pt>
                <c:pt idx="3969">
                  <c:v>44050.541932870372</c:v>
                </c:pt>
                <c:pt idx="3970">
                  <c:v>44050.545358796298</c:v>
                </c:pt>
                <c:pt idx="3971">
                  <c:v>44050.548796296294</c:v>
                </c:pt>
                <c:pt idx="3972">
                  <c:v>44050.55228009259</c:v>
                </c:pt>
                <c:pt idx="3973">
                  <c:v>44050.555763888886</c:v>
                </c:pt>
                <c:pt idx="3974">
                  <c:v>44050.559224537035</c:v>
                </c:pt>
                <c:pt idx="3975">
                  <c:v>44050.562696759262</c:v>
                </c:pt>
                <c:pt idx="3976">
                  <c:v>44050.566157407404</c:v>
                </c:pt>
                <c:pt idx="3977">
                  <c:v>44050.569641203707</c:v>
                </c:pt>
                <c:pt idx="3978">
                  <c:v>44050.573113425926</c:v>
                </c:pt>
                <c:pt idx="3979">
                  <c:v>44050.576585648145</c:v>
                </c:pt>
                <c:pt idx="3980">
                  <c:v>44050.580069444448</c:v>
                </c:pt>
                <c:pt idx="3981">
                  <c:v>44050.583587962959</c:v>
                </c:pt>
                <c:pt idx="3982">
                  <c:v>44050.58699074074</c:v>
                </c:pt>
                <c:pt idx="3983">
                  <c:v>44050.590462962966</c:v>
                </c:pt>
                <c:pt idx="3984">
                  <c:v>44050.593946759262</c:v>
                </c:pt>
                <c:pt idx="3985">
                  <c:v>44050.597407407404</c:v>
                </c:pt>
                <c:pt idx="3986">
                  <c:v>44050.600868055553</c:v>
                </c:pt>
                <c:pt idx="3987">
                  <c:v>44050.604363425926</c:v>
                </c:pt>
                <c:pt idx="3988">
                  <c:v>44050.607800925929</c:v>
                </c:pt>
                <c:pt idx="3989">
                  <c:v>44050.611273148148</c:v>
                </c:pt>
                <c:pt idx="3990">
                  <c:v>44050.614768518521</c:v>
                </c:pt>
                <c:pt idx="3991">
                  <c:v>44050.61822916667</c:v>
                </c:pt>
                <c:pt idx="3992">
                  <c:v>44050.621736111112</c:v>
                </c:pt>
                <c:pt idx="3993">
                  <c:v>44050.6252662037</c:v>
                </c:pt>
                <c:pt idx="3994">
                  <c:v>44050.628668981481</c:v>
                </c:pt>
                <c:pt idx="3995">
                  <c:v>44050.63212962963</c:v>
                </c:pt>
                <c:pt idx="3996">
                  <c:v>44050.63559027778</c:v>
                </c:pt>
                <c:pt idx="3997">
                  <c:v>44050.639050925929</c:v>
                </c:pt>
                <c:pt idx="3998">
                  <c:v>44050.642534722225</c:v>
                </c:pt>
                <c:pt idx="3999">
                  <c:v>44050.646018518521</c:v>
                </c:pt>
                <c:pt idx="4000">
                  <c:v>44050.64949074074</c:v>
                </c:pt>
                <c:pt idx="4001">
                  <c:v>44050.652962962966</c:v>
                </c:pt>
                <c:pt idx="4002">
                  <c:v>44050.656446759262</c:v>
                </c:pt>
                <c:pt idx="4003">
                  <c:v>44050.659918981481</c:v>
                </c:pt>
                <c:pt idx="4004">
                  <c:v>44050.663391203707</c:v>
                </c:pt>
                <c:pt idx="4005">
                  <c:v>44050.666932870372</c:v>
                </c:pt>
                <c:pt idx="4006">
                  <c:v>44050.670347222222</c:v>
                </c:pt>
                <c:pt idx="4007">
                  <c:v>44050.673796296294</c:v>
                </c:pt>
                <c:pt idx="4008">
                  <c:v>44050.677268518521</c:v>
                </c:pt>
                <c:pt idx="4009">
                  <c:v>44050.68074074074</c:v>
                </c:pt>
                <c:pt idx="4010">
                  <c:v>44050.684212962966</c:v>
                </c:pt>
                <c:pt idx="4011">
                  <c:v>44050.687696759262</c:v>
                </c:pt>
                <c:pt idx="4012">
                  <c:v>44050.691157407404</c:v>
                </c:pt>
                <c:pt idx="4013">
                  <c:v>44050.694641203707</c:v>
                </c:pt>
                <c:pt idx="4014">
                  <c:v>44050.698113425926</c:v>
                </c:pt>
                <c:pt idx="4015">
                  <c:v>44050.701585648145</c:v>
                </c:pt>
                <c:pt idx="4016">
                  <c:v>44050.705057870371</c:v>
                </c:pt>
                <c:pt idx="4017">
                  <c:v>44050.708622685182</c:v>
                </c:pt>
                <c:pt idx="4018">
                  <c:v>44050.712013888886</c:v>
                </c:pt>
                <c:pt idx="4019">
                  <c:v>44050.715462962966</c:v>
                </c:pt>
                <c:pt idx="4020">
                  <c:v>44050.716446759259</c:v>
                </c:pt>
                <c:pt idx="4021">
                  <c:v>44050.718923611108</c:v>
                </c:pt>
                <c:pt idx="4022">
                  <c:v>44050.722395833334</c:v>
                </c:pt>
                <c:pt idx="4023">
                  <c:v>44050.72587962963</c:v>
                </c:pt>
                <c:pt idx="4024">
                  <c:v>44050.729363425926</c:v>
                </c:pt>
                <c:pt idx="4025">
                  <c:v>44050.732824074075</c:v>
                </c:pt>
                <c:pt idx="4026">
                  <c:v>44050.736296296294</c:v>
                </c:pt>
                <c:pt idx="4027">
                  <c:v>44050.73978009259</c:v>
                </c:pt>
                <c:pt idx="4028">
                  <c:v>44050.743263888886</c:v>
                </c:pt>
                <c:pt idx="4029">
                  <c:v>44050.746712962966</c:v>
                </c:pt>
                <c:pt idx="4030">
                  <c:v>44050.750243055554</c:v>
                </c:pt>
                <c:pt idx="4031">
                  <c:v>44050.753645833334</c:v>
                </c:pt>
                <c:pt idx="4032">
                  <c:v>44050.75712962963</c:v>
                </c:pt>
                <c:pt idx="4033">
                  <c:v>44050.76059027778</c:v>
                </c:pt>
                <c:pt idx="4034">
                  <c:v>44050.764074074075</c:v>
                </c:pt>
                <c:pt idx="4035">
                  <c:v>44050.767546296294</c:v>
                </c:pt>
                <c:pt idx="4036">
                  <c:v>44050.77103009259</c:v>
                </c:pt>
                <c:pt idx="4037">
                  <c:v>44050.77449074074</c:v>
                </c:pt>
                <c:pt idx="4038">
                  <c:v>44050.777951388889</c:v>
                </c:pt>
                <c:pt idx="4039">
                  <c:v>44050.781446759262</c:v>
                </c:pt>
                <c:pt idx="4040">
                  <c:v>44050.784918981481</c:v>
                </c:pt>
                <c:pt idx="4041">
                  <c:v>44050.788368055553</c:v>
                </c:pt>
                <c:pt idx="4042">
                  <c:v>44050.791898148149</c:v>
                </c:pt>
                <c:pt idx="4043">
                  <c:v>44050.795324074075</c:v>
                </c:pt>
                <c:pt idx="4044">
                  <c:v>44050.798773148148</c:v>
                </c:pt>
                <c:pt idx="4045">
                  <c:v>44050.802256944444</c:v>
                </c:pt>
                <c:pt idx="4046">
                  <c:v>44050.80572916667</c:v>
                </c:pt>
                <c:pt idx="4047">
                  <c:v>44050.809189814812</c:v>
                </c:pt>
                <c:pt idx="4048">
                  <c:v>44050.812662037039</c:v>
                </c:pt>
                <c:pt idx="4049">
                  <c:v>44050.816134259258</c:v>
                </c:pt>
                <c:pt idx="4050">
                  <c:v>44050.819606481484</c:v>
                </c:pt>
                <c:pt idx="4051">
                  <c:v>44050.82309027778</c:v>
                </c:pt>
                <c:pt idx="4052">
                  <c:v>44050.826562499999</c:v>
                </c:pt>
                <c:pt idx="4053">
                  <c:v>44050.830034722225</c:v>
                </c:pt>
                <c:pt idx="4054">
                  <c:v>44050.833564814813</c:v>
                </c:pt>
                <c:pt idx="4055">
                  <c:v>44050.836967592593</c:v>
                </c:pt>
                <c:pt idx="4056">
                  <c:v>44050.840451388889</c:v>
                </c:pt>
                <c:pt idx="4057">
                  <c:v>44050.843912037039</c:v>
                </c:pt>
                <c:pt idx="4058">
                  <c:v>44050.847395833334</c:v>
                </c:pt>
                <c:pt idx="4059">
                  <c:v>44050.850856481484</c:v>
                </c:pt>
                <c:pt idx="4060">
                  <c:v>44050.85434027778</c:v>
                </c:pt>
                <c:pt idx="4061">
                  <c:v>44050.857789351852</c:v>
                </c:pt>
                <c:pt idx="4062">
                  <c:v>44050.861273148148</c:v>
                </c:pt>
                <c:pt idx="4063">
                  <c:v>44050.864756944444</c:v>
                </c:pt>
                <c:pt idx="4064">
                  <c:v>44050.86822916667</c:v>
                </c:pt>
                <c:pt idx="4065">
                  <c:v>44050.871701388889</c:v>
                </c:pt>
                <c:pt idx="4066">
                  <c:v>44050.875208333331</c:v>
                </c:pt>
                <c:pt idx="4067">
                  <c:v>44050.878657407404</c:v>
                </c:pt>
                <c:pt idx="4068">
                  <c:v>44050.882118055553</c:v>
                </c:pt>
                <c:pt idx="4069">
                  <c:v>44050.885578703703</c:v>
                </c:pt>
                <c:pt idx="4070">
                  <c:v>44050.889074074075</c:v>
                </c:pt>
                <c:pt idx="4071">
                  <c:v>44050.892523148148</c:v>
                </c:pt>
                <c:pt idx="4072">
                  <c:v>44050.896006944444</c:v>
                </c:pt>
                <c:pt idx="4073">
                  <c:v>44050.899467592593</c:v>
                </c:pt>
                <c:pt idx="4074">
                  <c:v>44050.902939814812</c:v>
                </c:pt>
                <c:pt idx="4075">
                  <c:v>44050.906412037039</c:v>
                </c:pt>
                <c:pt idx="4076">
                  <c:v>44050.909895833334</c:v>
                </c:pt>
                <c:pt idx="4077">
                  <c:v>44050.913356481484</c:v>
                </c:pt>
                <c:pt idx="4078">
                  <c:v>44050.916909722226</c:v>
                </c:pt>
                <c:pt idx="4079">
                  <c:v>44050.920300925929</c:v>
                </c:pt>
                <c:pt idx="4080">
                  <c:v>44050.923784722225</c:v>
                </c:pt>
                <c:pt idx="4081">
                  <c:v>44050.927245370367</c:v>
                </c:pt>
                <c:pt idx="4082">
                  <c:v>44050.93074074074</c:v>
                </c:pt>
                <c:pt idx="4083">
                  <c:v>44050.934212962966</c:v>
                </c:pt>
                <c:pt idx="4084">
                  <c:v>44050.937685185185</c:v>
                </c:pt>
                <c:pt idx="4085">
                  <c:v>44050.941145833334</c:v>
                </c:pt>
                <c:pt idx="4086">
                  <c:v>44050.94462962963</c:v>
                </c:pt>
                <c:pt idx="4087">
                  <c:v>44050.948113425926</c:v>
                </c:pt>
                <c:pt idx="4088">
                  <c:v>44050.951562499999</c:v>
                </c:pt>
                <c:pt idx="4089">
                  <c:v>44050.955046296294</c:v>
                </c:pt>
                <c:pt idx="4090">
                  <c:v>44050.958599537036</c:v>
                </c:pt>
                <c:pt idx="4091">
                  <c:v>44050.96197916667</c:v>
                </c:pt>
                <c:pt idx="4092">
                  <c:v>44050.965462962966</c:v>
                </c:pt>
                <c:pt idx="4093">
                  <c:v>44050.968900462962</c:v>
                </c:pt>
                <c:pt idx="4094">
                  <c:v>44050.972407407404</c:v>
                </c:pt>
                <c:pt idx="4095">
                  <c:v>44050.975856481484</c:v>
                </c:pt>
                <c:pt idx="4096">
                  <c:v>44050.979328703703</c:v>
                </c:pt>
                <c:pt idx="4097">
                  <c:v>44050.982800925929</c:v>
                </c:pt>
                <c:pt idx="4098">
                  <c:v>44050.986284722225</c:v>
                </c:pt>
                <c:pt idx="4099">
                  <c:v>44050.989745370367</c:v>
                </c:pt>
                <c:pt idx="4100">
                  <c:v>44050.99322916667</c:v>
                </c:pt>
                <c:pt idx="4101">
                  <c:v>44050.996701388889</c:v>
                </c:pt>
                <c:pt idx="4102">
                  <c:v>44051.000289351854</c:v>
                </c:pt>
                <c:pt idx="4103">
                  <c:v>44051.003645833334</c:v>
                </c:pt>
                <c:pt idx="4104">
                  <c:v>44051.00712962963</c:v>
                </c:pt>
                <c:pt idx="4105">
                  <c:v>44051.010578703703</c:v>
                </c:pt>
                <c:pt idx="4106">
                  <c:v>44051.014062499999</c:v>
                </c:pt>
                <c:pt idx="4107">
                  <c:v>44051.017523148148</c:v>
                </c:pt>
                <c:pt idx="4108">
                  <c:v>44051.020995370367</c:v>
                </c:pt>
                <c:pt idx="4109">
                  <c:v>44051.024467592593</c:v>
                </c:pt>
                <c:pt idx="4110">
                  <c:v>44051.027962962966</c:v>
                </c:pt>
                <c:pt idx="4111">
                  <c:v>44051.031423611108</c:v>
                </c:pt>
                <c:pt idx="4112">
                  <c:v>44051.034907407404</c:v>
                </c:pt>
                <c:pt idx="4113">
                  <c:v>44051.038402777776</c:v>
                </c:pt>
                <c:pt idx="4114">
                  <c:v>44051.041898148149</c:v>
                </c:pt>
                <c:pt idx="4115">
                  <c:v>44051.045324074075</c:v>
                </c:pt>
                <c:pt idx="4116">
                  <c:v>44051.048761574071</c:v>
                </c:pt>
                <c:pt idx="4117">
                  <c:v>44051.052245370367</c:v>
                </c:pt>
                <c:pt idx="4118">
                  <c:v>44051.05574074074</c:v>
                </c:pt>
                <c:pt idx="4119">
                  <c:v>44051.059178240743</c:v>
                </c:pt>
                <c:pt idx="4120">
                  <c:v>44051.062673611108</c:v>
                </c:pt>
                <c:pt idx="4121">
                  <c:v>44051.066122685188</c:v>
                </c:pt>
                <c:pt idx="4122">
                  <c:v>44051.069618055553</c:v>
                </c:pt>
                <c:pt idx="4123">
                  <c:v>44051.073078703703</c:v>
                </c:pt>
                <c:pt idx="4124">
                  <c:v>44051.076550925929</c:v>
                </c:pt>
                <c:pt idx="4125">
                  <c:v>44051.080034722225</c:v>
                </c:pt>
                <c:pt idx="4126">
                  <c:v>44051.083553240744</c:v>
                </c:pt>
                <c:pt idx="4127">
                  <c:v>44051.08697916667</c:v>
                </c:pt>
                <c:pt idx="4128">
                  <c:v>44051.090428240743</c:v>
                </c:pt>
                <c:pt idx="4129">
                  <c:v>44051.093900462962</c:v>
                </c:pt>
                <c:pt idx="4130">
                  <c:v>44051.097384259258</c:v>
                </c:pt>
                <c:pt idx="4131">
                  <c:v>44051.10083333333</c:v>
                </c:pt>
                <c:pt idx="4132">
                  <c:v>44051.104317129626</c:v>
                </c:pt>
                <c:pt idx="4133">
                  <c:v>44051.107800925929</c:v>
                </c:pt>
                <c:pt idx="4134">
                  <c:v>44051.111284722225</c:v>
                </c:pt>
                <c:pt idx="4135">
                  <c:v>44051.114745370367</c:v>
                </c:pt>
                <c:pt idx="4136">
                  <c:v>44051.11822916667</c:v>
                </c:pt>
                <c:pt idx="4137">
                  <c:v>44051.121701388889</c:v>
                </c:pt>
                <c:pt idx="4138">
                  <c:v>44051.1252662037</c:v>
                </c:pt>
                <c:pt idx="4139">
                  <c:v>44051.128634259258</c:v>
                </c:pt>
                <c:pt idx="4140">
                  <c:v>44051.132118055553</c:v>
                </c:pt>
                <c:pt idx="4141">
                  <c:v>44051.13559027778</c:v>
                </c:pt>
                <c:pt idx="4142">
                  <c:v>44051.139039351852</c:v>
                </c:pt>
                <c:pt idx="4143">
                  <c:v>44051.142534722225</c:v>
                </c:pt>
                <c:pt idx="4144">
                  <c:v>44051.146006944444</c:v>
                </c:pt>
                <c:pt idx="4145">
                  <c:v>44051.149467592593</c:v>
                </c:pt>
                <c:pt idx="4146">
                  <c:v>44051.152962962966</c:v>
                </c:pt>
                <c:pt idx="4147">
                  <c:v>44051.156423611108</c:v>
                </c:pt>
                <c:pt idx="4148">
                  <c:v>44051.159895833334</c:v>
                </c:pt>
                <c:pt idx="4149">
                  <c:v>44051.163368055553</c:v>
                </c:pt>
                <c:pt idx="4150">
                  <c:v>44051.166967592595</c:v>
                </c:pt>
                <c:pt idx="4151">
                  <c:v>44051.170312499999</c:v>
                </c:pt>
                <c:pt idx="4152">
                  <c:v>44051.173784722225</c:v>
                </c:pt>
                <c:pt idx="4153">
                  <c:v>44051.177245370367</c:v>
                </c:pt>
                <c:pt idx="4154">
                  <c:v>44051.18072916667</c:v>
                </c:pt>
                <c:pt idx="4155">
                  <c:v>44051.184189814812</c:v>
                </c:pt>
                <c:pt idx="4156">
                  <c:v>44051.187673611108</c:v>
                </c:pt>
                <c:pt idx="4157">
                  <c:v>44051.191134259258</c:v>
                </c:pt>
                <c:pt idx="4158">
                  <c:v>44051.194606481484</c:v>
                </c:pt>
                <c:pt idx="4159">
                  <c:v>44051.198101851849</c:v>
                </c:pt>
                <c:pt idx="4160">
                  <c:v>44051.201550925929</c:v>
                </c:pt>
                <c:pt idx="4161">
                  <c:v>44051.205034722225</c:v>
                </c:pt>
                <c:pt idx="4162">
                  <c:v>44051.208564814813</c:v>
                </c:pt>
                <c:pt idx="4163">
                  <c:v>44051.211967592593</c:v>
                </c:pt>
                <c:pt idx="4164">
                  <c:v>44051.215428240743</c:v>
                </c:pt>
                <c:pt idx="4165">
                  <c:v>44051.218912037039</c:v>
                </c:pt>
                <c:pt idx="4166">
                  <c:v>44051.222453703704</c:v>
                </c:pt>
                <c:pt idx="4167">
                  <c:v>44051.225856481484</c:v>
                </c:pt>
                <c:pt idx="4168">
                  <c:v>44051.229328703703</c:v>
                </c:pt>
                <c:pt idx="4169">
                  <c:v>44051.232800925929</c:v>
                </c:pt>
                <c:pt idx="4170">
                  <c:v>44051.236273148148</c:v>
                </c:pt>
                <c:pt idx="4171">
                  <c:v>44051.239745370367</c:v>
                </c:pt>
                <c:pt idx="4172">
                  <c:v>44051.243217592593</c:v>
                </c:pt>
                <c:pt idx="4173">
                  <c:v>44051.246701388889</c:v>
                </c:pt>
                <c:pt idx="4174">
                  <c:v>44051.250231481485</c:v>
                </c:pt>
                <c:pt idx="4175">
                  <c:v>44051.253634259258</c:v>
                </c:pt>
                <c:pt idx="4176">
                  <c:v>44051.257118055553</c:v>
                </c:pt>
                <c:pt idx="4177">
                  <c:v>44051.26059027778</c:v>
                </c:pt>
                <c:pt idx="4178">
                  <c:v>44051.264062499999</c:v>
                </c:pt>
                <c:pt idx="4179">
                  <c:v>44051.267523148148</c:v>
                </c:pt>
                <c:pt idx="4180">
                  <c:v>44051.271018518521</c:v>
                </c:pt>
                <c:pt idx="4181">
                  <c:v>44051.274467592593</c:v>
                </c:pt>
                <c:pt idx="4182">
                  <c:v>44051.277951388889</c:v>
                </c:pt>
                <c:pt idx="4183">
                  <c:v>44051.281423611108</c:v>
                </c:pt>
                <c:pt idx="4184">
                  <c:v>44051.284895833334</c:v>
                </c:pt>
                <c:pt idx="4185">
                  <c:v>44051.288368055553</c:v>
                </c:pt>
                <c:pt idx="4186">
                  <c:v>44051.291886574072</c:v>
                </c:pt>
                <c:pt idx="4187">
                  <c:v>44051.295289351852</c:v>
                </c:pt>
                <c:pt idx="4188">
                  <c:v>44051.298784722225</c:v>
                </c:pt>
                <c:pt idx="4189">
                  <c:v>44051.302245370367</c:v>
                </c:pt>
                <c:pt idx="4190">
                  <c:v>44051.30574074074</c:v>
                </c:pt>
                <c:pt idx="4191">
                  <c:v>44051.309201388889</c:v>
                </c:pt>
                <c:pt idx="4192">
                  <c:v>44051.312673611108</c:v>
                </c:pt>
                <c:pt idx="4193">
                  <c:v>44051.316134259258</c:v>
                </c:pt>
                <c:pt idx="4194">
                  <c:v>44051.319606481484</c:v>
                </c:pt>
                <c:pt idx="4195">
                  <c:v>44051.323078703703</c:v>
                </c:pt>
                <c:pt idx="4196">
                  <c:v>44051.326562499999</c:v>
                </c:pt>
                <c:pt idx="4197">
                  <c:v>44051.330034722225</c:v>
                </c:pt>
                <c:pt idx="4198">
                  <c:v>44051.333564814813</c:v>
                </c:pt>
                <c:pt idx="4199">
                  <c:v>44051.336967592593</c:v>
                </c:pt>
                <c:pt idx="4200">
                  <c:v>44051.340451388889</c:v>
                </c:pt>
                <c:pt idx="4201">
                  <c:v>44051.343912037039</c:v>
                </c:pt>
                <c:pt idx="4202">
                  <c:v>44051.347384259258</c:v>
                </c:pt>
                <c:pt idx="4203">
                  <c:v>44051.35087962963</c:v>
                </c:pt>
                <c:pt idx="4204">
                  <c:v>44051.354317129626</c:v>
                </c:pt>
                <c:pt idx="4205">
                  <c:v>44051.357800925929</c:v>
                </c:pt>
                <c:pt idx="4206">
                  <c:v>44051.361273148148</c:v>
                </c:pt>
                <c:pt idx="4207">
                  <c:v>44051.364756944444</c:v>
                </c:pt>
                <c:pt idx="4208">
                  <c:v>44051.36822916667</c:v>
                </c:pt>
                <c:pt idx="4209">
                  <c:v>44051.371701388889</c:v>
                </c:pt>
                <c:pt idx="4210">
                  <c:v>44051.375254629631</c:v>
                </c:pt>
                <c:pt idx="4211">
                  <c:v>44051.378657407404</c:v>
                </c:pt>
                <c:pt idx="4212">
                  <c:v>44051.382106481484</c:v>
                </c:pt>
                <c:pt idx="4213">
                  <c:v>44051.38559027778</c:v>
                </c:pt>
                <c:pt idx="4214">
                  <c:v>44051.389050925929</c:v>
                </c:pt>
                <c:pt idx="4215">
                  <c:v>44051.392534722225</c:v>
                </c:pt>
                <c:pt idx="4216">
                  <c:v>44051.396006944444</c:v>
                </c:pt>
                <c:pt idx="4217">
                  <c:v>44051.39947916667</c:v>
                </c:pt>
                <c:pt idx="4218">
                  <c:v>44051.402951388889</c:v>
                </c:pt>
                <c:pt idx="4219">
                  <c:v>44051.406423611108</c:v>
                </c:pt>
                <c:pt idx="4220">
                  <c:v>44051.409872685188</c:v>
                </c:pt>
                <c:pt idx="4221">
                  <c:v>44051.413368055553</c:v>
                </c:pt>
                <c:pt idx="4222">
                  <c:v>44051.416909722226</c:v>
                </c:pt>
                <c:pt idx="4223">
                  <c:v>44051.420312499999</c:v>
                </c:pt>
                <c:pt idx="4224">
                  <c:v>44051.423773148148</c:v>
                </c:pt>
                <c:pt idx="4225">
                  <c:v>44051.427256944444</c:v>
                </c:pt>
                <c:pt idx="4226">
                  <c:v>44051.43072916667</c:v>
                </c:pt>
                <c:pt idx="4227">
                  <c:v>44051.434189814812</c:v>
                </c:pt>
                <c:pt idx="4228">
                  <c:v>44051.437662037039</c:v>
                </c:pt>
                <c:pt idx="4229">
                  <c:v>44051.441134259258</c:v>
                </c:pt>
                <c:pt idx="4230">
                  <c:v>44051.444618055553</c:v>
                </c:pt>
                <c:pt idx="4231">
                  <c:v>44051.44809027778</c:v>
                </c:pt>
                <c:pt idx="4232">
                  <c:v>44051.451550925929</c:v>
                </c:pt>
                <c:pt idx="4233">
                  <c:v>44051.455034722225</c:v>
                </c:pt>
                <c:pt idx="4234">
                  <c:v>44051.458564814813</c:v>
                </c:pt>
                <c:pt idx="4235">
                  <c:v>44051.46199074074</c:v>
                </c:pt>
                <c:pt idx="4236">
                  <c:v>44051.465555555558</c:v>
                </c:pt>
                <c:pt idx="4237">
                  <c:v>44051.468912037039</c:v>
                </c:pt>
                <c:pt idx="4238">
                  <c:v>44051.472395833334</c:v>
                </c:pt>
                <c:pt idx="4239">
                  <c:v>44051.475856481484</c:v>
                </c:pt>
                <c:pt idx="4240">
                  <c:v>44051.479328703703</c:v>
                </c:pt>
                <c:pt idx="4241">
                  <c:v>44051.48296296296</c:v>
                </c:pt>
                <c:pt idx="4242">
                  <c:v>44051.486296296294</c:v>
                </c:pt>
                <c:pt idx="4243">
                  <c:v>44051.489745370367</c:v>
                </c:pt>
                <c:pt idx="4244">
                  <c:v>44051.49322916667</c:v>
                </c:pt>
                <c:pt idx="4245">
                  <c:v>44051.496701388889</c:v>
                </c:pt>
                <c:pt idx="4246">
                  <c:v>44051.50037037037</c:v>
                </c:pt>
                <c:pt idx="4247">
                  <c:v>44051.503796296296</c:v>
                </c:pt>
                <c:pt idx="4248">
                  <c:v>44051.507106481484</c:v>
                </c:pt>
                <c:pt idx="4249">
                  <c:v>44051.51059027778</c:v>
                </c:pt>
                <c:pt idx="4250">
                  <c:v>44051.514039351852</c:v>
                </c:pt>
                <c:pt idx="4251">
                  <c:v>44051.517511574071</c:v>
                </c:pt>
                <c:pt idx="4252">
                  <c:v>44051.521099537036</c:v>
                </c:pt>
                <c:pt idx="4253">
                  <c:v>44051.524467592593</c:v>
                </c:pt>
                <c:pt idx="4254">
                  <c:v>44051.527974537035</c:v>
                </c:pt>
                <c:pt idx="4255">
                  <c:v>44051.531412037039</c:v>
                </c:pt>
                <c:pt idx="4256">
                  <c:v>44051.534895833334</c:v>
                </c:pt>
                <c:pt idx="4257">
                  <c:v>44051.538402777776</c:v>
                </c:pt>
                <c:pt idx="4258">
                  <c:v>44051.541886574072</c:v>
                </c:pt>
                <c:pt idx="4259">
                  <c:v>44051.545312499999</c:v>
                </c:pt>
                <c:pt idx="4260">
                  <c:v>44051.548773148148</c:v>
                </c:pt>
                <c:pt idx="4261">
                  <c:v>44051.552256944444</c:v>
                </c:pt>
                <c:pt idx="4262">
                  <c:v>44051.55572916667</c:v>
                </c:pt>
                <c:pt idx="4263">
                  <c:v>44051.559212962966</c:v>
                </c:pt>
                <c:pt idx="4264">
                  <c:v>44051.562673611108</c:v>
                </c:pt>
                <c:pt idx="4265">
                  <c:v>44051.566145833334</c:v>
                </c:pt>
                <c:pt idx="4266">
                  <c:v>44051.56962962963</c:v>
                </c:pt>
                <c:pt idx="4267">
                  <c:v>44051.57309027778</c:v>
                </c:pt>
                <c:pt idx="4268">
                  <c:v>44051.576574074075</c:v>
                </c:pt>
                <c:pt idx="4269">
                  <c:v>44051.580034722225</c:v>
                </c:pt>
                <c:pt idx="4270">
                  <c:v>44051.58357638889</c:v>
                </c:pt>
                <c:pt idx="4271">
                  <c:v>44051.586967592593</c:v>
                </c:pt>
                <c:pt idx="4272">
                  <c:v>44051.590451388889</c:v>
                </c:pt>
                <c:pt idx="4273">
                  <c:v>44051.593923611108</c:v>
                </c:pt>
                <c:pt idx="4274">
                  <c:v>44051.597395833334</c:v>
                </c:pt>
                <c:pt idx="4275">
                  <c:v>44051.600856481484</c:v>
                </c:pt>
                <c:pt idx="4276">
                  <c:v>44051.60434027778</c:v>
                </c:pt>
                <c:pt idx="4277">
                  <c:v>44051.607800925929</c:v>
                </c:pt>
                <c:pt idx="4278">
                  <c:v>44051.611261574071</c:v>
                </c:pt>
                <c:pt idx="4279">
                  <c:v>44051.614745370367</c:v>
                </c:pt>
                <c:pt idx="4280">
                  <c:v>44051.61824074074</c:v>
                </c:pt>
                <c:pt idx="4281">
                  <c:v>44051.621689814812</c:v>
                </c:pt>
                <c:pt idx="4282">
                  <c:v>44051.625219907408</c:v>
                </c:pt>
                <c:pt idx="4283">
                  <c:v>44051.628645833334</c:v>
                </c:pt>
                <c:pt idx="4284">
                  <c:v>44051.632118055553</c:v>
                </c:pt>
                <c:pt idx="4285">
                  <c:v>44051.635578703703</c:v>
                </c:pt>
                <c:pt idx="4286">
                  <c:v>44051.639062499999</c:v>
                </c:pt>
                <c:pt idx="4287">
                  <c:v>44051.642546296294</c:v>
                </c:pt>
                <c:pt idx="4288">
                  <c:v>44051.646018518521</c:v>
                </c:pt>
                <c:pt idx="4289">
                  <c:v>44051.649467592593</c:v>
                </c:pt>
                <c:pt idx="4290">
                  <c:v>44051.652939814812</c:v>
                </c:pt>
                <c:pt idx="4291">
                  <c:v>44051.656412037039</c:v>
                </c:pt>
                <c:pt idx="4292">
                  <c:v>44051.659895833334</c:v>
                </c:pt>
                <c:pt idx="4293">
                  <c:v>44051.663356481484</c:v>
                </c:pt>
                <c:pt idx="4294">
                  <c:v>44051.666875000003</c:v>
                </c:pt>
                <c:pt idx="4295">
                  <c:v>44051.670312499999</c:v>
                </c:pt>
                <c:pt idx="4296">
                  <c:v>44051.673773148148</c:v>
                </c:pt>
                <c:pt idx="4297">
                  <c:v>44051.677245370367</c:v>
                </c:pt>
                <c:pt idx="4298">
                  <c:v>44051.68072916667</c:v>
                </c:pt>
                <c:pt idx="4299">
                  <c:v>44051.684189814812</c:v>
                </c:pt>
                <c:pt idx="4300">
                  <c:v>44051.687673611108</c:v>
                </c:pt>
                <c:pt idx="4301">
                  <c:v>44051.691145833334</c:v>
                </c:pt>
                <c:pt idx="4302">
                  <c:v>44051.694618055553</c:v>
                </c:pt>
                <c:pt idx="4303">
                  <c:v>44051.698078703703</c:v>
                </c:pt>
                <c:pt idx="4304">
                  <c:v>44051.701550925929</c:v>
                </c:pt>
                <c:pt idx="4305">
                  <c:v>44051.705046296294</c:v>
                </c:pt>
                <c:pt idx="4306">
                  <c:v>44051.708553240744</c:v>
                </c:pt>
                <c:pt idx="4307">
                  <c:v>44051.71197916667</c:v>
                </c:pt>
                <c:pt idx="4308">
                  <c:v>44051.715439814812</c:v>
                </c:pt>
                <c:pt idx="4309">
                  <c:v>44051.718912037039</c:v>
                </c:pt>
                <c:pt idx="4310">
                  <c:v>44051.722395833334</c:v>
                </c:pt>
                <c:pt idx="4311">
                  <c:v>44051.72587962963</c:v>
                </c:pt>
                <c:pt idx="4312">
                  <c:v>44051.729328703703</c:v>
                </c:pt>
                <c:pt idx="4313">
                  <c:v>44051.732789351852</c:v>
                </c:pt>
                <c:pt idx="4314">
                  <c:v>44051.736273148148</c:v>
                </c:pt>
                <c:pt idx="4315">
                  <c:v>44051.739745370367</c:v>
                </c:pt>
                <c:pt idx="4316">
                  <c:v>44051.74322916667</c:v>
                </c:pt>
                <c:pt idx="4317">
                  <c:v>44051.746689814812</c:v>
                </c:pt>
                <c:pt idx="4318">
                  <c:v>44051.750208333331</c:v>
                </c:pt>
                <c:pt idx="4319">
                  <c:v>44051.753634259258</c:v>
                </c:pt>
                <c:pt idx="4320">
                  <c:v>44051.757106481484</c:v>
                </c:pt>
                <c:pt idx="4321">
                  <c:v>44051.760578703703</c:v>
                </c:pt>
                <c:pt idx="4322">
                  <c:v>44051.764062499999</c:v>
                </c:pt>
                <c:pt idx="4323">
                  <c:v>44051.767534722225</c:v>
                </c:pt>
                <c:pt idx="4324">
                  <c:v>44051.770995370367</c:v>
                </c:pt>
                <c:pt idx="4325">
                  <c:v>44051.774467592593</c:v>
                </c:pt>
                <c:pt idx="4326">
                  <c:v>44051.777951388889</c:v>
                </c:pt>
                <c:pt idx="4327">
                  <c:v>44051.781423611108</c:v>
                </c:pt>
                <c:pt idx="4328">
                  <c:v>44051.784884259258</c:v>
                </c:pt>
                <c:pt idx="4329">
                  <c:v>44051.788356481484</c:v>
                </c:pt>
                <c:pt idx="4330">
                  <c:v>44051.791875000003</c:v>
                </c:pt>
                <c:pt idx="4331">
                  <c:v>44051.795312499999</c:v>
                </c:pt>
                <c:pt idx="4332">
                  <c:v>44051.798773148148</c:v>
                </c:pt>
                <c:pt idx="4333">
                  <c:v>44051.802268518521</c:v>
                </c:pt>
                <c:pt idx="4334">
                  <c:v>44051.80574074074</c:v>
                </c:pt>
                <c:pt idx="4335">
                  <c:v>44051.809178240743</c:v>
                </c:pt>
                <c:pt idx="4336">
                  <c:v>44051.812662037039</c:v>
                </c:pt>
                <c:pt idx="4337">
                  <c:v>44051.816145833334</c:v>
                </c:pt>
                <c:pt idx="4338">
                  <c:v>44051.819618055553</c:v>
                </c:pt>
                <c:pt idx="4339">
                  <c:v>44051.823078703703</c:v>
                </c:pt>
                <c:pt idx="4340">
                  <c:v>44051.826562499999</c:v>
                </c:pt>
                <c:pt idx="4341">
                  <c:v>44051.830046296294</c:v>
                </c:pt>
                <c:pt idx="4342">
                  <c:v>44051.833541666667</c:v>
                </c:pt>
                <c:pt idx="4343">
                  <c:v>44051.836967592593</c:v>
                </c:pt>
                <c:pt idx="4344">
                  <c:v>44051.840451388889</c:v>
                </c:pt>
                <c:pt idx="4345">
                  <c:v>44051.843912037039</c:v>
                </c:pt>
                <c:pt idx="4346">
                  <c:v>44051.847372685188</c:v>
                </c:pt>
                <c:pt idx="4347">
                  <c:v>44051.850856481484</c:v>
                </c:pt>
                <c:pt idx="4348">
                  <c:v>44051.854328703703</c:v>
                </c:pt>
                <c:pt idx="4349">
                  <c:v>44051.857800925929</c:v>
                </c:pt>
                <c:pt idx="4350">
                  <c:v>44051.861273148148</c:v>
                </c:pt>
                <c:pt idx="4351">
                  <c:v>44051.864745370367</c:v>
                </c:pt>
                <c:pt idx="4352">
                  <c:v>44051.86822916667</c:v>
                </c:pt>
                <c:pt idx="4353">
                  <c:v>44051.871701388889</c:v>
                </c:pt>
                <c:pt idx="4354">
                  <c:v>44051.875208333331</c:v>
                </c:pt>
                <c:pt idx="4355">
                  <c:v>44051.878634259258</c:v>
                </c:pt>
                <c:pt idx="4356">
                  <c:v>44051.882106481484</c:v>
                </c:pt>
                <c:pt idx="4357">
                  <c:v>44051.88559027778</c:v>
                </c:pt>
                <c:pt idx="4358">
                  <c:v>44051.889039351852</c:v>
                </c:pt>
                <c:pt idx="4359">
                  <c:v>44051.892511574071</c:v>
                </c:pt>
                <c:pt idx="4360">
                  <c:v>44051.895995370367</c:v>
                </c:pt>
                <c:pt idx="4361">
                  <c:v>44051.899467592593</c:v>
                </c:pt>
                <c:pt idx="4362">
                  <c:v>44051.902951388889</c:v>
                </c:pt>
                <c:pt idx="4363">
                  <c:v>44051.906423611108</c:v>
                </c:pt>
                <c:pt idx="4364">
                  <c:v>44051.909884259258</c:v>
                </c:pt>
                <c:pt idx="4365">
                  <c:v>44051.913391203707</c:v>
                </c:pt>
                <c:pt idx="4366">
                  <c:v>44051.916886574072</c:v>
                </c:pt>
                <c:pt idx="4367">
                  <c:v>44051.920289351852</c:v>
                </c:pt>
                <c:pt idx="4368">
                  <c:v>44051.923773148148</c:v>
                </c:pt>
                <c:pt idx="4369">
                  <c:v>44051.927256944444</c:v>
                </c:pt>
                <c:pt idx="4370">
                  <c:v>44051.93072916667</c:v>
                </c:pt>
                <c:pt idx="4371">
                  <c:v>44051.934189814812</c:v>
                </c:pt>
                <c:pt idx="4372">
                  <c:v>44051.937662037039</c:v>
                </c:pt>
                <c:pt idx="4373">
                  <c:v>44051.941134259258</c:v>
                </c:pt>
                <c:pt idx="4374">
                  <c:v>44051.94462962963</c:v>
                </c:pt>
                <c:pt idx="4375">
                  <c:v>44051.948078703703</c:v>
                </c:pt>
                <c:pt idx="4376">
                  <c:v>44051.951550925929</c:v>
                </c:pt>
                <c:pt idx="4377">
                  <c:v>44051.955034722225</c:v>
                </c:pt>
                <c:pt idx="4378">
                  <c:v>44051.958553240744</c:v>
                </c:pt>
                <c:pt idx="4379">
                  <c:v>44051.96197916667</c:v>
                </c:pt>
                <c:pt idx="4380">
                  <c:v>44051.965439814812</c:v>
                </c:pt>
                <c:pt idx="4381">
                  <c:v>44051.968912037039</c:v>
                </c:pt>
                <c:pt idx="4382">
                  <c:v>44051.972384259258</c:v>
                </c:pt>
                <c:pt idx="4383">
                  <c:v>44051.975868055553</c:v>
                </c:pt>
                <c:pt idx="4384">
                  <c:v>44051.97934027778</c:v>
                </c:pt>
                <c:pt idx="4385">
                  <c:v>44051.982812499999</c:v>
                </c:pt>
                <c:pt idx="4386">
                  <c:v>44051.986273148148</c:v>
                </c:pt>
                <c:pt idx="4387">
                  <c:v>44051.989733796298</c:v>
                </c:pt>
                <c:pt idx="4388">
                  <c:v>44051.99322916667</c:v>
                </c:pt>
                <c:pt idx="4389">
                  <c:v>44051.996701388889</c:v>
                </c:pt>
                <c:pt idx="4390">
                  <c:v>44052.000231481485</c:v>
                </c:pt>
                <c:pt idx="4391">
                  <c:v>44052.003634259258</c:v>
                </c:pt>
                <c:pt idx="4392">
                  <c:v>44052.007106481484</c:v>
                </c:pt>
                <c:pt idx="4393">
                  <c:v>44052.01059027778</c:v>
                </c:pt>
                <c:pt idx="4394">
                  <c:v>44052.014050925929</c:v>
                </c:pt>
                <c:pt idx="4395">
                  <c:v>44052.017534722225</c:v>
                </c:pt>
                <c:pt idx="4396">
                  <c:v>44052.021006944444</c:v>
                </c:pt>
                <c:pt idx="4397">
                  <c:v>44052.024467592593</c:v>
                </c:pt>
                <c:pt idx="4398">
                  <c:v>44052.027951388889</c:v>
                </c:pt>
                <c:pt idx="4399">
                  <c:v>44052.031423611108</c:v>
                </c:pt>
                <c:pt idx="4400">
                  <c:v>44052.034884259258</c:v>
                </c:pt>
                <c:pt idx="4401">
                  <c:v>44052.038368055553</c:v>
                </c:pt>
                <c:pt idx="4402">
                  <c:v>44052.041898148149</c:v>
                </c:pt>
                <c:pt idx="4403">
                  <c:v>44052.045300925929</c:v>
                </c:pt>
                <c:pt idx="4404">
                  <c:v>44052.048773148148</c:v>
                </c:pt>
                <c:pt idx="4405">
                  <c:v>44052.052245370367</c:v>
                </c:pt>
                <c:pt idx="4406">
                  <c:v>44052.055717592593</c:v>
                </c:pt>
                <c:pt idx="4407">
                  <c:v>44052.059189814812</c:v>
                </c:pt>
                <c:pt idx="4408">
                  <c:v>44052.062650462962</c:v>
                </c:pt>
                <c:pt idx="4409">
                  <c:v>44052.066122685188</c:v>
                </c:pt>
                <c:pt idx="4410">
                  <c:v>44052.069606481484</c:v>
                </c:pt>
                <c:pt idx="4411">
                  <c:v>44052.073078703703</c:v>
                </c:pt>
                <c:pt idx="4412">
                  <c:v>44052.076539351852</c:v>
                </c:pt>
                <c:pt idx="4413">
                  <c:v>44052.080023148148</c:v>
                </c:pt>
                <c:pt idx="4414">
                  <c:v>44052.083553240744</c:v>
                </c:pt>
                <c:pt idx="4415">
                  <c:v>44052.086967592593</c:v>
                </c:pt>
                <c:pt idx="4416">
                  <c:v>44052.090439814812</c:v>
                </c:pt>
                <c:pt idx="4417">
                  <c:v>44052.093912037039</c:v>
                </c:pt>
                <c:pt idx="4418">
                  <c:v>44052.097384259258</c:v>
                </c:pt>
                <c:pt idx="4419">
                  <c:v>44052.100868055553</c:v>
                </c:pt>
                <c:pt idx="4420">
                  <c:v>44052.104328703703</c:v>
                </c:pt>
                <c:pt idx="4421">
                  <c:v>44052.107800925929</c:v>
                </c:pt>
                <c:pt idx="4422">
                  <c:v>44052.111273148148</c:v>
                </c:pt>
                <c:pt idx="4423">
                  <c:v>44052.114756944444</c:v>
                </c:pt>
                <c:pt idx="4424">
                  <c:v>44052.11822916667</c:v>
                </c:pt>
                <c:pt idx="4425">
                  <c:v>44052.121701388889</c:v>
                </c:pt>
                <c:pt idx="4426">
                  <c:v>44052.125231481485</c:v>
                </c:pt>
                <c:pt idx="4427">
                  <c:v>44052.128634259258</c:v>
                </c:pt>
                <c:pt idx="4428">
                  <c:v>44052.132106481484</c:v>
                </c:pt>
                <c:pt idx="4429">
                  <c:v>44052.13559027778</c:v>
                </c:pt>
                <c:pt idx="4430">
                  <c:v>44052.139062499999</c:v>
                </c:pt>
                <c:pt idx="4431">
                  <c:v>44052.142534722225</c:v>
                </c:pt>
                <c:pt idx="4432">
                  <c:v>44052.145995370367</c:v>
                </c:pt>
                <c:pt idx="4433">
                  <c:v>44052.14947916667</c:v>
                </c:pt>
                <c:pt idx="4434">
                  <c:v>44052.152962962966</c:v>
                </c:pt>
                <c:pt idx="4435">
                  <c:v>44052.156423611108</c:v>
                </c:pt>
                <c:pt idx="4436">
                  <c:v>44052.159895833334</c:v>
                </c:pt>
                <c:pt idx="4437">
                  <c:v>44052.16337962963</c:v>
                </c:pt>
                <c:pt idx="4438">
                  <c:v>44052.166909722226</c:v>
                </c:pt>
                <c:pt idx="4439">
                  <c:v>44052.170300925929</c:v>
                </c:pt>
                <c:pt idx="4440">
                  <c:v>44052.173796296294</c:v>
                </c:pt>
                <c:pt idx="4441">
                  <c:v>44052.177245370367</c:v>
                </c:pt>
                <c:pt idx="4442">
                  <c:v>44052.18074074074</c:v>
                </c:pt>
                <c:pt idx="4443">
                  <c:v>44052.184189814812</c:v>
                </c:pt>
                <c:pt idx="4444">
                  <c:v>44052.187673611108</c:v>
                </c:pt>
                <c:pt idx="4445">
                  <c:v>44052.191122685188</c:v>
                </c:pt>
                <c:pt idx="4446">
                  <c:v>44052.194606481484</c:v>
                </c:pt>
                <c:pt idx="4447">
                  <c:v>44052.198078703703</c:v>
                </c:pt>
                <c:pt idx="4448">
                  <c:v>44052.201539351852</c:v>
                </c:pt>
                <c:pt idx="4449">
                  <c:v>44052.205046296294</c:v>
                </c:pt>
                <c:pt idx="4450">
                  <c:v>44052.208553240744</c:v>
                </c:pt>
                <c:pt idx="4451">
                  <c:v>44052.211967592593</c:v>
                </c:pt>
                <c:pt idx="4452">
                  <c:v>44052.215439814812</c:v>
                </c:pt>
                <c:pt idx="4453">
                  <c:v>44052.218923611108</c:v>
                </c:pt>
                <c:pt idx="4454">
                  <c:v>44052.22247685185</c:v>
                </c:pt>
                <c:pt idx="4455">
                  <c:v>44052.225856481484</c:v>
                </c:pt>
                <c:pt idx="4456">
                  <c:v>44052.22934027778</c:v>
                </c:pt>
                <c:pt idx="4457">
                  <c:v>44052.232800925929</c:v>
                </c:pt>
                <c:pt idx="4458">
                  <c:v>44052.236261574071</c:v>
                </c:pt>
                <c:pt idx="4459">
                  <c:v>44052.239745370367</c:v>
                </c:pt>
                <c:pt idx="4460">
                  <c:v>44052.243217592593</c:v>
                </c:pt>
                <c:pt idx="4461">
                  <c:v>44052.246724537035</c:v>
                </c:pt>
                <c:pt idx="4462">
                  <c:v>44052.250231481485</c:v>
                </c:pt>
                <c:pt idx="4463">
                  <c:v>44052.253657407404</c:v>
                </c:pt>
                <c:pt idx="4464">
                  <c:v>44052.257118055553</c:v>
                </c:pt>
                <c:pt idx="4465">
                  <c:v>44052.26059027778</c:v>
                </c:pt>
                <c:pt idx="4466">
                  <c:v>44052.264074074075</c:v>
                </c:pt>
                <c:pt idx="4467">
                  <c:v>44052.267534722225</c:v>
                </c:pt>
                <c:pt idx="4468">
                  <c:v>44052.270995370367</c:v>
                </c:pt>
                <c:pt idx="4469">
                  <c:v>44052.274467592593</c:v>
                </c:pt>
                <c:pt idx="4470">
                  <c:v>44052.277939814812</c:v>
                </c:pt>
                <c:pt idx="4471">
                  <c:v>44052.281377314815</c:v>
                </c:pt>
                <c:pt idx="4472">
                  <c:v>44052.284861111111</c:v>
                </c:pt>
                <c:pt idx="4473">
                  <c:v>44052.28833333333</c:v>
                </c:pt>
                <c:pt idx="4474">
                  <c:v>44052.291851851849</c:v>
                </c:pt>
                <c:pt idx="4475">
                  <c:v>44052.295266203706</c:v>
                </c:pt>
                <c:pt idx="4476">
                  <c:v>44052.298738425925</c:v>
                </c:pt>
                <c:pt idx="4477">
                  <c:v>44052.302210648151</c:v>
                </c:pt>
                <c:pt idx="4478">
                  <c:v>44052.30568287037</c:v>
                </c:pt>
                <c:pt idx="4479">
                  <c:v>44052.309155092589</c:v>
                </c:pt>
                <c:pt idx="4480">
                  <c:v>44052.312627314815</c:v>
                </c:pt>
                <c:pt idx="4481">
                  <c:v>44052.316111111111</c:v>
                </c:pt>
                <c:pt idx="4482">
                  <c:v>44052.319571759261</c:v>
                </c:pt>
                <c:pt idx="4483">
                  <c:v>44052.32304398148</c:v>
                </c:pt>
                <c:pt idx="4484">
                  <c:v>44052.326516203706</c:v>
                </c:pt>
                <c:pt idx="4485">
                  <c:v>44052.33</c:v>
                </c:pt>
                <c:pt idx="4486">
                  <c:v>44052.333506944444</c:v>
                </c:pt>
                <c:pt idx="4487">
                  <c:v>44052.336921296293</c:v>
                </c:pt>
                <c:pt idx="4488">
                  <c:v>44052.340405092589</c:v>
                </c:pt>
                <c:pt idx="4489">
                  <c:v>44052.343877314815</c:v>
                </c:pt>
                <c:pt idx="4490">
                  <c:v>44052.347349537034</c:v>
                </c:pt>
                <c:pt idx="4491">
                  <c:v>44052.350856481484</c:v>
                </c:pt>
                <c:pt idx="4492">
                  <c:v>44052.354328703703</c:v>
                </c:pt>
                <c:pt idx="4493">
                  <c:v>44052.357800925929</c:v>
                </c:pt>
                <c:pt idx="4494">
                  <c:v>44052.361273148148</c:v>
                </c:pt>
                <c:pt idx="4495">
                  <c:v>44052.364745370367</c:v>
                </c:pt>
                <c:pt idx="4496">
                  <c:v>44052.368206018517</c:v>
                </c:pt>
                <c:pt idx="4497">
                  <c:v>44052.371701388889</c:v>
                </c:pt>
                <c:pt idx="4498">
                  <c:v>44052.375219907408</c:v>
                </c:pt>
                <c:pt idx="4499">
                  <c:v>44052.378634259258</c:v>
                </c:pt>
                <c:pt idx="4500">
                  <c:v>44052.382106481484</c:v>
                </c:pt>
                <c:pt idx="4501">
                  <c:v>44052.38559027778</c:v>
                </c:pt>
                <c:pt idx="4502">
                  <c:v>44052.389050925929</c:v>
                </c:pt>
                <c:pt idx="4503">
                  <c:v>44052.392534722225</c:v>
                </c:pt>
                <c:pt idx="4504">
                  <c:v>44052.396006944444</c:v>
                </c:pt>
                <c:pt idx="4505">
                  <c:v>44052.39947916667</c:v>
                </c:pt>
                <c:pt idx="4506">
                  <c:v>44052.402962962966</c:v>
                </c:pt>
                <c:pt idx="4507">
                  <c:v>44052.406412037039</c:v>
                </c:pt>
                <c:pt idx="4508">
                  <c:v>44052.409907407404</c:v>
                </c:pt>
                <c:pt idx="4509">
                  <c:v>44052.413368055553</c:v>
                </c:pt>
                <c:pt idx="4510">
                  <c:v>44052.416898148149</c:v>
                </c:pt>
                <c:pt idx="4511">
                  <c:v>44052.420312499999</c:v>
                </c:pt>
                <c:pt idx="4512">
                  <c:v>44052.423796296294</c:v>
                </c:pt>
                <c:pt idx="4513">
                  <c:v>44052.427256944444</c:v>
                </c:pt>
                <c:pt idx="4514">
                  <c:v>44052.430717592593</c:v>
                </c:pt>
                <c:pt idx="4515">
                  <c:v>44052.434178240743</c:v>
                </c:pt>
                <c:pt idx="4516">
                  <c:v>44052.437662037039</c:v>
                </c:pt>
                <c:pt idx="4517">
                  <c:v>44052.441134259258</c:v>
                </c:pt>
                <c:pt idx="4518">
                  <c:v>44052.444606481484</c:v>
                </c:pt>
                <c:pt idx="4519">
                  <c:v>44052.44809027778</c:v>
                </c:pt>
                <c:pt idx="4520">
                  <c:v>44052.451562499999</c:v>
                </c:pt>
                <c:pt idx="4521">
                  <c:v>44052.455034722225</c:v>
                </c:pt>
                <c:pt idx="4522">
                  <c:v>44052.458553240744</c:v>
                </c:pt>
                <c:pt idx="4523">
                  <c:v>44052.46199074074</c:v>
                </c:pt>
                <c:pt idx="4524">
                  <c:v>44052.465439814812</c:v>
                </c:pt>
                <c:pt idx="4525">
                  <c:v>44052.468923611108</c:v>
                </c:pt>
                <c:pt idx="4526">
                  <c:v>44052.472384259258</c:v>
                </c:pt>
                <c:pt idx="4527">
                  <c:v>44052.475972222222</c:v>
                </c:pt>
                <c:pt idx="4528">
                  <c:v>44052.479351851849</c:v>
                </c:pt>
                <c:pt idx="4529">
                  <c:v>44052.482812499999</c:v>
                </c:pt>
                <c:pt idx="4530">
                  <c:v>44052.486284722225</c:v>
                </c:pt>
                <c:pt idx="4531">
                  <c:v>44052.489745370367</c:v>
                </c:pt>
                <c:pt idx="4532">
                  <c:v>44052.493217592593</c:v>
                </c:pt>
                <c:pt idx="4533">
                  <c:v>44052.496828703705</c:v>
                </c:pt>
                <c:pt idx="4534">
                  <c:v>44052.500393518516</c:v>
                </c:pt>
                <c:pt idx="4535">
                  <c:v>44052.503645833334</c:v>
                </c:pt>
                <c:pt idx="4536">
                  <c:v>44052.507106481484</c:v>
                </c:pt>
                <c:pt idx="4537">
                  <c:v>44052.510578703703</c:v>
                </c:pt>
                <c:pt idx="4538">
                  <c:v>44052.514050925929</c:v>
                </c:pt>
                <c:pt idx="4539">
                  <c:v>44052.517534722225</c:v>
                </c:pt>
                <c:pt idx="4540">
                  <c:v>44052.521157407406</c:v>
                </c:pt>
                <c:pt idx="4541">
                  <c:v>44052.524456018517</c:v>
                </c:pt>
                <c:pt idx="4542">
                  <c:v>44052.527951388889</c:v>
                </c:pt>
                <c:pt idx="4543">
                  <c:v>44052.531423611108</c:v>
                </c:pt>
                <c:pt idx="4544">
                  <c:v>44052.534884259258</c:v>
                </c:pt>
                <c:pt idx="4545">
                  <c:v>44052.538391203707</c:v>
                </c:pt>
                <c:pt idx="4546">
                  <c:v>44052.541898148149</c:v>
                </c:pt>
                <c:pt idx="4547">
                  <c:v>44052.545300925929</c:v>
                </c:pt>
                <c:pt idx="4548">
                  <c:v>44052.548784722225</c:v>
                </c:pt>
                <c:pt idx="4549">
                  <c:v>44052.552256944444</c:v>
                </c:pt>
                <c:pt idx="4550">
                  <c:v>44052.55572916667</c:v>
                </c:pt>
                <c:pt idx="4551">
                  <c:v>44052.559212962966</c:v>
                </c:pt>
                <c:pt idx="4552">
                  <c:v>44052.562673611108</c:v>
                </c:pt>
                <c:pt idx="4553">
                  <c:v>44052.566134259258</c:v>
                </c:pt>
                <c:pt idx="4554">
                  <c:v>44052.569618055553</c:v>
                </c:pt>
                <c:pt idx="4555">
                  <c:v>44052.573101851849</c:v>
                </c:pt>
                <c:pt idx="4556">
                  <c:v>44052.576562499999</c:v>
                </c:pt>
                <c:pt idx="4557">
                  <c:v>44052.580023148148</c:v>
                </c:pt>
                <c:pt idx="4558">
                  <c:v>44052.583564814813</c:v>
                </c:pt>
                <c:pt idx="4559">
                  <c:v>44052.58697916667</c:v>
                </c:pt>
                <c:pt idx="4560">
                  <c:v>44052.590474537035</c:v>
                </c:pt>
                <c:pt idx="4561">
                  <c:v>44052.593946759262</c:v>
                </c:pt>
                <c:pt idx="4562">
                  <c:v>44052.597395833334</c:v>
                </c:pt>
                <c:pt idx="4563">
                  <c:v>44052.600868055553</c:v>
                </c:pt>
                <c:pt idx="4564">
                  <c:v>44052.604328703703</c:v>
                </c:pt>
                <c:pt idx="4565">
                  <c:v>44052.607800925929</c:v>
                </c:pt>
                <c:pt idx="4566">
                  <c:v>44052.611273148148</c:v>
                </c:pt>
                <c:pt idx="4567">
                  <c:v>44052.614745370367</c:v>
                </c:pt>
                <c:pt idx="4568">
                  <c:v>44052.618217592593</c:v>
                </c:pt>
                <c:pt idx="4569">
                  <c:v>44052.621712962966</c:v>
                </c:pt>
                <c:pt idx="4570">
                  <c:v>44052.625219907408</c:v>
                </c:pt>
                <c:pt idx="4571">
                  <c:v>44052.628634259258</c:v>
                </c:pt>
                <c:pt idx="4572">
                  <c:v>44052.632118055553</c:v>
                </c:pt>
                <c:pt idx="4573">
                  <c:v>44052.63559027778</c:v>
                </c:pt>
                <c:pt idx="4574">
                  <c:v>44052.639074074075</c:v>
                </c:pt>
                <c:pt idx="4575">
                  <c:v>44052.642534722225</c:v>
                </c:pt>
                <c:pt idx="4576">
                  <c:v>44052.643530092595</c:v>
                </c:pt>
                <c:pt idx="4577">
                  <c:v>44052.646018518521</c:v>
                </c:pt>
                <c:pt idx="4578">
                  <c:v>44052.649467592593</c:v>
                </c:pt>
                <c:pt idx="4579">
                  <c:v>44052.652951388889</c:v>
                </c:pt>
                <c:pt idx="4580">
                  <c:v>44052.656435185185</c:v>
                </c:pt>
                <c:pt idx="4581">
                  <c:v>44052.659907407404</c:v>
                </c:pt>
                <c:pt idx="4582">
                  <c:v>44052.663368055553</c:v>
                </c:pt>
                <c:pt idx="4583">
                  <c:v>44052.666875000003</c:v>
                </c:pt>
                <c:pt idx="4584">
                  <c:v>44052.670312499999</c:v>
                </c:pt>
                <c:pt idx="4585">
                  <c:v>44052.673784722225</c:v>
                </c:pt>
                <c:pt idx="4586">
                  <c:v>44052.67728009259</c:v>
                </c:pt>
                <c:pt idx="4587">
                  <c:v>44052.68072916667</c:v>
                </c:pt>
                <c:pt idx="4588">
                  <c:v>44052.684201388889</c:v>
                </c:pt>
                <c:pt idx="4589">
                  <c:v>44052.687662037039</c:v>
                </c:pt>
                <c:pt idx="4590">
                  <c:v>44052.691122685188</c:v>
                </c:pt>
                <c:pt idx="4591">
                  <c:v>44052.694618055553</c:v>
                </c:pt>
                <c:pt idx="4592">
                  <c:v>44052.69809027778</c:v>
                </c:pt>
                <c:pt idx="4593">
                  <c:v>44052.701562499999</c:v>
                </c:pt>
                <c:pt idx="4594">
                  <c:v>44052.705046296294</c:v>
                </c:pt>
                <c:pt idx="4595">
                  <c:v>44052.708587962959</c:v>
                </c:pt>
                <c:pt idx="4596">
                  <c:v>44052.71197916667</c:v>
                </c:pt>
                <c:pt idx="4597">
                  <c:v>44052.715439814812</c:v>
                </c:pt>
                <c:pt idx="4598">
                  <c:v>44052.718935185185</c:v>
                </c:pt>
                <c:pt idx="4599">
                  <c:v>44052.722384259258</c:v>
                </c:pt>
                <c:pt idx="4600">
                  <c:v>44052.725856481484</c:v>
                </c:pt>
                <c:pt idx="4601">
                  <c:v>44052.729351851849</c:v>
                </c:pt>
                <c:pt idx="4602">
                  <c:v>44052.732812499999</c:v>
                </c:pt>
                <c:pt idx="4603">
                  <c:v>44052.736296296294</c:v>
                </c:pt>
                <c:pt idx="4604">
                  <c:v>44052.739768518521</c:v>
                </c:pt>
                <c:pt idx="4605">
                  <c:v>44052.743252314816</c:v>
                </c:pt>
                <c:pt idx="4606">
                  <c:v>44052.746724537035</c:v>
                </c:pt>
                <c:pt idx="4607">
                  <c:v>44052.750254629631</c:v>
                </c:pt>
                <c:pt idx="4608">
                  <c:v>44052.753657407404</c:v>
                </c:pt>
                <c:pt idx="4609">
                  <c:v>44052.757106481484</c:v>
                </c:pt>
                <c:pt idx="4610">
                  <c:v>44052.76059027778</c:v>
                </c:pt>
                <c:pt idx="4611">
                  <c:v>44052.764062499999</c:v>
                </c:pt>
                <c:pt idx="4612">
                  <c:v>44052.767534722225</c:v>
                </c:pt>
                <c:pt idx="4613">
                  <c:v>44052.771018518521</c:v>
                </c:pt>
                <c:pt idx="4614">
                  <c:v>44052.77447916667</c:v>
                </c:pt>
                <c:pt idx="4615">
                  <c:v>44052.777962962966</c:v>
                </c:pt>
                <c:pt idx="4616">
                  <c:v>44052.781423611108</c:v>
                </c:pt>
                <c:pt idx="4617">
                  <c:v>44052.784907407404</c:v>
                </c:pt>
                <c:pt idx="4618">
                  <c:v>44052.788368055553</c:v>
                </c:pt>
                <c:pt idx="4619">
                  <c:v>44052.791909722226</c:v>
                </c:pt>
                <c:pt idx="4620">
                  <c:v>44052.795324074075</c:v>
                </c:pt>
                <c:pt idx="4621">
                  <c:v>44052.798784722225</c:v>
                </c:pt>
                <c:pt idx="4622">
                  <c:v>44052.802256944444</c:v>
                </c:pt>
                <c:pt idx="4623">
                  <c:v>44052.80572916667</c:v>
                </c:pt>
                <c:pt idx="4624">
                  <c:v>44052.809201388889</c:v>
                </c:pt>
                <c:pt idx="4625">
                  <c:v>44052.812673611108</c:v>
                </c:pt>
                <c:pt idx="4626">
                  <c:v>44052.816122685188</c:v>
                </c:pt>
                <c:pt idx="4627">
                  <c:v>44052.819606481484</c:v>
                </c:pt>
                <c:pt idx="4628">
                  <c:v>44052.823078703703</c:v>
                </c:pt>
                <c:pt idx="4629">
                  <c:v>44052.826562499999</c:v>
                </c:pt>
                <c:pt idx="4630">
                  <c:v>44052.830034722225</c:v>
                </c:pt>
                <c:pt idx="4631">
                  <c:v>44052.833553240744</c:v>
                </c:pt>
                <c:pt idx="4632">
                  <c:v>44052.836967592593</c:v>
                </c:pt>
                <c:pt idx="4633">
                  <c:v>44052.840439814812</c:v>
                </c:pt>
                <c:pt idx="4634">
                  <c:v>44052.843912037039</c:v>
                </c:pt>
                <c:pt idx="4635">
                  <c:v>44052.847384259258</c:v>
                </c:pt>
                <c:pt idx="4636">
                  <c:v>44052.850856481484</c:v>
                </c:pt>
                <c:pt idx="4637">
                  <c:v>44052.854328703703</c:v>
                </c:pt>
                <c:pt idx="4638">
                  <c:v>44052.857812499999</c:v>
                </c:pt>
                <c:pt idx="4639">
                  <c:v>44052.861284722225</c:v>
                </c:pt>
                <c:pt idx="4640">
                  <c:v>44052.864745370367</c:v>
                </c:pt>
                <c:pt idx="4641">
                  <c:v>44052.86822916667</c:v>
                </c:pt>
                <c:pt idx="4642">
                  <c:v>44052.871701388889</c:v>
                </c:pt>
                <c:pt idx="4643">
                  <c:v>44052.875219907408</c:v>
                </c:pt>
                <c:pt idx="4644">
                  <c:v>44052.878645833334</c:v>
                </c:pt>
                <c:pt idx="4645">
                  <c:v>44052.882106481484</c:v>
                </c:pt>
                <c:pt idx="4646">
                  <c:v>44052.88559027778</c:v>
                </c:pt>
                <c:pt idx="4647">
                  <c:v>44052.889062499999</c:v>
                </c:pt>
                <c:pt idx="4648">
                  <c:v>44052.892523148148</c:v>
                </c:pt>
                <c:pt idx="4649">
                  <c:v>44052.896006944444</c:v>
                </c:pt>
                <c:pt idx="4650">
                  <c:v>44052.899456018517</c:v>
                </c:pt>
                <c:pt idx="4651">
                  <c:v>44052.902939814812</c:v>
                </c:pt>
                <c:pt idx="4652">
                  <c:v>44052.906412037039</c:v>
                </c:pt>
                <c:pt idx="4653">
                  <c:v>44052.909884259258</c:v>
                </c:pt>
                <c:pt idx="4654">
                  <c:v>44052.91337962963</c:v>
                </c:pt>
                <c:pt idx="4655">
                  <c:v>44052.916886574072</c:v>
                </c:pt>
                <c:pt idx="4656">
                  <c:v>44052.920300925929</c:v>
                </c:pt>
                <c:pt idx="4657">
                  <c:v>44052.923796296294</c:v>
                </c:pt>
                <c:pt idx="4658">
                  <c:v>44052.927245370367</c:v>
                </c:pt>
                <c:pt idx="4659">
                  <c:v>44052.93072916667</c:v>
                </c:pt>
                <c:pt idx="4660">
                  <c:v>44052.934201388889</c:v>
                </c:pt>
                <c:pt idx="4661">
                  <c:v>44052.937673611108</c:v>
                </c:pt>
                <c:pt idx="4662">
                  <c:v>44052.941134259258</c:v>
                </c:pt>
                <c:pt idx="4663">
                  <c:v>44052.944618055553</c:v>
                </c:pt>
                <c:pt idx="4664">
                  <c:v>44052.948078703703</c:v>
                </c:pt>
                <c:pt idx="4665">
                  <c:v>44052.951562499999</c:v>
                </c:pt>
                <c:pt idx="4666">
                  <c:v>44052.955034722225</c:v>
                </c:pt>
                <c:pt idx="4667">
                  <c:v>44052.958541666667</c:v>
                </c:pt>
                <c:pt idx="4668">
                  <c:v>44052.961967592593</c:v>
                </c:pt>
                <c:pt idx="4669">
                  <c:v>44052.965462962966</c:v>
                </c:pt>
                <c:pt idx="4670">
                  <c:v>44052.968912037039</c:v>
                </c:pt>
                <c:pt idx="4671">
                  <c:v>44052.972384259258</c:v>
                </c:pt>
                <c:pt idx="4672">
                  <c:v>44052.975856481484</c:v>
                </c:pt>
                <c:pt idx="4673">
                  <c:v>44052.97934027778</c:v>
                </c:pt>
                <c:pt idx="4674">
                  <c:v>44052.982800925929</c:v>
                </c:pt>
                <c:pt idx="4675">
                  <c:v>44052.986273148148</c:v>
                </c:pt>
                <c:pt idx="4676">
                  <c:v>44052.989756944444</c:v>
                </c:pt>
                <c:pt idx="4677">
                  <c:v>44052.99322916667</c:v>
                </c:pt>
                <c:pt idx="4678">
                  <c:v>44052.996689814812</c:v>
                </c:pt>
                <c:pt idx="4679">
                  <c:v>44053.000277777777</c:v>
                </c:pt>
                <c:pt idx="4680">
                  <c:v>44053.003634259258</c:v>
                </c:pt>
                <c:pt idx="4681">
                  <c:v>44053.007118055553</c:v>
                </c:pt>
                <c:pt idx="4682">
                  <c:v>44053.010578703703</c:v>
                </c:pt>
                <c:pt idx="4683">
                  <c:v>44053.014050925929</c:v>
                </c:pt>
                <c:pt idx="4684">
                  <c:v>44053.017523148148</c:v>
                </c:pt>
                <c:pt idx="4685">
                  <c:v>44053.020995370367</c:v>
                </c:pt>
                <c:pt idx="4686">
                  <c:v>44053.024467592593</c:v>
                </c:pt>
                <c:pt idx="4687">
                  <c:v>44053.027962962966</c:v>
                </c:pt>
                <c:pt idx="4688">
                  <c:v>44053.031412037039</c:v>
                </c:pt>
                <c:pt idx="4689">
                  <c:v>44053.034907407404</c:v>
                </c:pt>
                <c:pt idx="4690">
                  <c:v>44053.038368055553</c:v>
                </c:pt>
                <c:pt idx="4691">
                  <c:v>44053.041898148149</c:v>
                </c:pt>
                <c:pt idx="4692">
                  <c:v>44053.045300925929</c:v>
                </c:pt>
                <c:pt idx="4693">
                  <c:v>44053.048761574071</c:v>
                </c:pt>
                <c:pt idx="4694">
                  <c:v>44053.052233796298</c:v>
                </c:pt>
                <c:pt idx="4695">
                  <c:v>44053.05572916667</c:v>
                </c:pt>
                <c:pt idx="4696">
                  <c:v>44053.059201388889</c:v>
                </c:pt>
                <c:pt idx="4697">
                  <c:v>44053.062650462962</c:v>
                </c:pt>
                <c:pt idx="4698">
                  <c:v>44053.066122685188</c:v>
                </c:pt>
                <c:pt idx="4699">
                  <c:v>44053.069594907407</c:v>
                </c:pt>
                <c:pt idx="4700">
                  <c:v>44053.073078703703</c:v>
                </c:pt>
                <c:pt idx="4701">
                  <c:v>44053.076550925929</c:v>
                </c:pt>
                <c:pt idx="4702">
                  <c:v>44053.080011574071</c:v>
                </c:pt>
                <c:pt idx="4703">
                  <c:v>44053.083541666667</c:v>
                </c:pt>
                <c:pt idx="4704">
                  <c:v>44053.086967592593</c:v>
                </c:pt>
                <c:pt idx="4705">
                  <c:v>44053.090439814812</c:v>
                </c:pt>
                <c:pt idx="4706">
                  <c:v>44053.093923611108</c:v>
                </c:pt>
                <c:pt idx="4707">
                  <c:v>44053.097395833334</c:v>
                </c:pt>
                <c:pt idx="4708">
                  <c:v>44053.100868055553</c:v>
                </c:pt>
                <c:pt idx="4709">
                  <c:v>44053.104328703703</c:v>
                </c:pt>
                <c:pt idx="4710">
                  <c:v>44053.107789351852</c:v>
                </c:pt>
                <c:pt idx="4711">
                  <c:v>44053.111273148148</c:v>
                </c:pt>
                <c:pt idx="4712">
                  <c:v>44053.114756944444</c:v>
                </c:pt>
                <c:pt idx="4713">
                  <c:v>44053.118217592593</c:v>
                </c:pt>
                <c:pt idx="4714">
                  <c:v>44053.121701388889</c:v>
                </c:pt>
                <c:pt idx="4715">
                  <c:v>44053.125219907408</c:v>
                </c:pt>
                <c:pt idx="4716">
                  <c:v>44053.128634259258</c:v>
                </c:pt>
                <c:pt idx="4717">
                  <c:v>44053.132118055553</c:v>
                </c:pt>
                <c:pt idx="4718">
                  <c:v>44053.13559027778</c:v>
                </c:pt>
                <c:pt idx="4719">
                  <c:v>44053.139050925929</c:v>
                </c:pt>
                <c:pt idx="4720">
                  <c:v>44053.142523148148</c:v>
                </c:pt>
                <c:pt idx="4721">
                  <c:v>44053.146006944444</c:v>
                </c:pt>
                <c:pt idx="4722">
                  <c:v>44053.149467592593</c:v>
                </c:pt>
                <c:pt idx="4723">
                  <c:v>44053.152962962966</c:v>
                </c:pt>
                <c:pt idx="4724">
                  <c:v>44053.156423611108</c:v>
                </c:pt>
                <c:pt idx="4725">
                  <c:v>44053.159907407404</c:v>
                </c:pt>
                <c:pt idx="4726">
                  <c:v>44053.163368055553</c:v>
                </c:pt>
                <c:pt idx="4727">
                  <c:v>44053.166898148149</c:v>
                </c:pt>
                <c:pt idx="4728">
                  <c:v>44053.170300925929</c:v>
                </c:pt>
                <c:pt idx="4729">
                  <c:v>44053.173773148148</c:v>
                </c:pt>
                <c:pt idx="4730">
                  <c:v>44053.177245370367</c:v>
                </c:pt>
                <c:pt idx="4731">
                  <c:v>44053.18072916667</c:v>
                </c:pt>
                <c:pt idx="4732">
                  <c:v>44053.184201388889</c:v>
                </c:pt>
                <c:pt idx="4733">
                  <c:v>44053.187673611108</c:v>
                </c:pt>
                <c:pt idx="4734">
                  <c:v>44053.191134259258</c:v>
                </c:pt>
                <c:pt idx="4735">
                  <c:v>44053.194606481484</c:v>
                </c:pt>
                <c:pt idx="4736">
                  <c:v>44053.19809027778</c:v>
                </c:pt>
                <c:pt idx="4737">
                  <c:v>44053.201562499999</c:v>
                </c:pt>
                <c:pt idx="4738">
                  <c:v>44053.205046296294</c:v>
                </c:pt>
                <c:pt idx="4739">
                  <c:v>44053.208587962959</c:v>
                </c:pt>
                <c:pt idx="4740">
                  <c:v>44053.21197916667</c:v>
                </c:pt>
                <c:pt idx="4741">
                  <c:v>44053.215439814812</c:v>
                </c:pt>
                <c:pt idx="4742">
                  <c:v>44053.218935185185</c:v>
                </c:pt>
                <c:pt idx="4743">
                  <c:v>44053.222407407404</c:v>
                </c:pt>
                <c:pt idx="4744">
                  <c:v>44053.225856481484</c:v>
                </c:pt>
                <c:pt idx="4745">
                  <c:v>44053.229351851849</c:v>
                </c:pt>
                <c:pt idx="4746">
                  <c:v>44053.232800925929</c:v>
                </c:pt>
                <c:pt idx="4747">
                  <c:v>44053.236284722225</c:v>
                </c:pt>
                <c:pt idx="4748">
                  <c:v>44053.239756944444</c:v>
                </c:pt>
                <c:pt idx="4749">
                  <c:v>44053.24322916667</c:v>
                </c:pt>
                <c:pt idx="4750">
                  <c:v>44053.246701388889</c:v>
                </c:pt>
                <c:pt idx="4751">
                  <c:v>44053.250231481485</c:v>
                </c:pt>
                <c:pt idx="4752">
                  <c:v>44053.253634259258</c:v>
                </c:pt>
                <c:pt idx="4753">
                  <c:v>44053.257118055553</c:v>
                </c:pt>
                <c:pt idx="4754">
                  <c:v>44053.260578703703</c:v>
                </c:pt>
                <c:pt idx="4755">
                  <c:v>44053.264062499999</c:v>
                </c:pt>
                <c:pt idx="4756">
                  <c:v>44053.267534722225</c:v>
                </c:pt>
                <c:pt idx="4757">
                  <c:v>44053.271018518521</c:v>
                </c:pt>
                <c:pt idx="4758">
                  <c:v>44053.274467592593</c:v>
                </c:pt>
                <c:pt idx="4759">
                  <c:v>44053.277951388889</c:v>
                </c:pt>
                <c:pt idx="4760">
                  <c:v>44053.281423611108</c:v>
                </c:pt>
                <c:pt idx="4761">
                  <c:v>44053.284907407404</c:v>
                </c:pt>
                <c:pt idx="4762">
                  <c:v>44053.28837962963</c:v>
                </c:pt>
                <c:pt idx="4763">
                  <c:v>44053.291875000003</c:v>
                </c:pt>
                <c:pt idx="4764">
                  <c:v>44053.295300925929</c:v>
                </c:pt>
                <c:pt idx="4765">
                  <c:v>44053.298784722225</c:v>
                </c:pt>
                <c:pt idx="4766">
                  <c:v>44053.302268518521</c:v>
                </c:pt>
                <c:pt idx="4767">
                  <c:v>44053.30572916667</c:v>
                </c:pt>
                <c:pt idx="4768">
                  <c:v>44053.309189814812</c:v>
                </c:pt>
                <c:pt idx="4769">
                  <c:v>44053.312673611108</c:v>
                </c:pt>
                <c:pt idx="4770">
                  <c:v>44053.316134259258</c:v>
                </c:pt>
                <c:pt idx="4771">
                  <c:v>44053.319618055553</c:v>
                </c:pt>
                <c:pt idx="4772">
                  <c:v>44053.32309027778</c:v>
                </c:pt>
                <c:pt idx="4773">
                  <c:v>44053.326574074075</c:v>
                </c:pt>
                <c:pt idx="4774">
                  <c:v>44053.330046296294</c:v>
                </c:pt>
                <c:pt idx="4775">
                  <c:v>44053.333541666667</c:v>
                </c:pt>
                <c:pt idx="4776">
                  <c:v>44053.33697916667</c:v>
                </c:pt>
                <c:pt idx="4777">
                  <c:v>44053.340439814812</c:v>
                </c:pt>
                <c:pt idx="4778">
                  <c:v>44053.343946759262</c:v>
                </c:pt>
                <c:pt idx="4779">
                  <c:v>44053.347395833334</c:v>
                </c:pt>
                <c:pt idx="4780">
                  <c:v>44053.350868055553</c:v>
                </c:pt>
                <c:pt idx="4781">
                  <c:v>44053.35434027778</c:v>
                </c:pt>
                <c:pt idx="4782">
                  <c:v>44053.357800925929</c:v>
                </c:pt>
                <c:pt idx="4783">
                  <c:v>44053.361284722225</c:v>
                </c:pt>
                <c:pt idx="4784">
                  <c:v>44053.364756944444</c:v>
                </c:pt>
                <c:pt idx="4785">
                  <c:v>44053.36822916667</c:v>
                </c:pt>
                <c:pt idx="4786">
                  <c:v>44053.371712962966</c:v>
                </c:pt>
                <c:pt idx="4787">
                  <c:v>44053.375219907408</c:v>
                </c:pt>
                <c:pt idx="4788">
                  <c:v>44053.378657407404</c:v>
                </c:pt>
                <c:pt idx="4789">
                  <c:v>44053.38212962963</c:v>
                </c:pt>
                <c:pt idx="4790">
                  <c:v>44053.385601851849</c:v>
                </c:pt>
                <c:pt idx="4791">
                  <c:v>44053.389062499999</c:v>
                </c:pt>
                <c:pt idx="4792">
                  <c:v>44053.392523148148</c:v>
                </c:pt>
                <c:pt idx="4793">
                  <c:v>44053.396006944444</c:v>
                </c:pt>
                <c:pt idx="4794">
                  <c:v>44053.39947916667</c:v>
                </c:pt>
                <c:pt idx="4795">
                  <c:v>44053.402951388889</c:v>
                </c:pt>
                <c:pt idx="4796">
                  <c:v>44053.406446759262</c:v>
                </c:pt>
                <c:pt idx="4797">
                  <c:v>44053.409884259258</c:v>
                </c:pt>
                <c:pt idx="4798">
                  <c:v>44053.41337962963</c:v>
                </c:pt>
                <c:pt idx="4799">
                  <c:v>44053.416875000003</c:v>
                </c:pt>
                <c:pt idx="4800">
                  <c:v>44053.420300925929</c:v>
                </c:pt>
                <c:pt idx="4801">
                  <c:v>44053.423773148148</c:v>
                </c:pt>
                <c:pt idx="4802">
                  <c:v>44053.427256944444</c:v>
                </c:pt>
                <c:pt idx="4803">
                  <c:v>44053.430717592593</c:v>
                </c:pt>
                <c:pt idx="4804">
                  <c:v>44053.434201388889</c:v>
                </c:pt>
                <c:pt idx="4805">
                  <c:v>44053.437673611108</c:v>
                </c:pt>
                <c:pt idx="4806">
                  <c:v>44053.441145833334</c:v>
                </c:pt>
                <c:pt idx="4807">
                  <c:v>44053.444618055553</c:v>
                </c:pt>
                <c:pt idx="4808">
                  <c:v>44053.448101851849</c:v>
                </c:pt>
                <c:pt idx="4809">
                  <c:v>44053.451562499999</c:v>
                </c:pt>
                <c:pt idx="4810">
                  <c:v>44053.455023148148</c:v>
                </c:pt>
                <c:pt idx="4811">
                  <c:v>44053.458564814813</c:v>
                </c:pt>
                <c:pt idx="4812">
                  <c:v>44053.46199074074</c:v>
                </c:pt>
                <c:pt idx="4813">
                  <c:v>44053.465462962966</c:v>
                </c:pt>
                <c:pt idx="4814">
                  <c:v>44053.468912037039</c:v>
                </c:pt>
                <c:pt idx="4815">
                  <c:v>44053.472384259258</c:v>
                </c:pt>
                <c:pt idx="4816">
                  <c:v>44053.476018518515</c:v>
                </c:pt>
                <c:pt idx="4817">
                  <c:v>44053.479328703703</c:v>
                </c:pt>
                <c:pt idx="4818">
                  <c:v>44053.482812499999</c:v>
                </c:pt>
                <c:pt idx="4819">
                  <c:v>44053.486284722225</c:v>
                </c:pt>
                <c:pt idx="4820">
                  <c:v>44053.489756944444</c:v>
                </c:pt>
                <c:pt idx="4821">
                  <c:v>44053.49322916667</c:v>
                </c:pt>
                <c:pt idx="4822">
                  <c:v>44053.496805555558</c:v>
                </c:pt>
                <c:pt idx="4823">
                  <c:v>44053.500231481485</c:v>
                </c:pt>
                <c:pt idx="4824">
                  <c:v>44053.503657407404</c:v>
                </c:pt>
                <c:pt idx="4825">
                  <c:v>44053.50712962963</c:v>
                </c:pt>
                <c:pt idx="4826">
                  <c:v>44053.510601851849</c:v>
                </c:pt>
                <c:pt idx="4827">
                  <c:v>44053.514062499999</c:v>
                </c:pt>
                <c:pt idx="4828">
                  <c:v>44053.517523148148</c:v>
                </c:pt>
                <c:pt idx="4829">
                  <c:v>44053.521006944444</c:v>
                </c:pt>
                <c:pt idx="4830">
                  <c:v>44053.52449074074</c:v>
                </c:pt>
                <c:pt idx="4831">
                  <c:v>44053.527974537035</c:v>
                </c:pt>
                <c:pt idx="4832">
                  <c:v>44053.531435185185</c:v>
                </c:pt>
                <c:pt idx="4833">
                  <c:v>44053.534918981481</c:v>
                </c:pt>
                <c:pt idx="4834">
                  <c:v>44053.538391203707</c:v>
                </c:pt>
                <c:pt idx="4835">
                  <c:v>44053.541909722226</c:v>
                </c:pt>
                <c:pt idx="4836">
                  <c:v>44053.545312499999</c:v>
                </c:pt>
                <c:pt idx="4837">
                  <c:v>44053.548796296294</c:v>
                </c:pt>
                <c:pt idx="4838">
                  <c:v>44053.552268518521</c:v>
                </c:pt>
                <c:pt idx="4839">
                  <c:v>44053.55574074074</c:v>
                </c:pt>
                <c:pt idx="4840">
                  <c:v>44053.559201388889</c:v>
                </c:pt>
                <c:pt idx="4841">
                  <c:v>44053.562673611108</c:v>
                </c:pt>
                <c:pt idx="4842">
                  <c:v>44053.566145833334</c:v>
                </c:pt>
                <c:pt idx="4843">
                  <c:v>44053.56962962963</c:v>
                </c:pt>
                <c:pt idx="4844">
                  <c:v>44053.573101851849</c:v>
                </c:pt>
                <c:pt idx="4845">
                  <c:v>44053.576574074075</c:v>
                </c:pt>
                <c:pt idx="4846">
                  <c:v>44053.580069444448</c:v>
                </c:pt>
                <c:pt idx="4847">
                  <c:v>44053.583587962959</c:v>
                </c:pt>
                <c:pt idx="4848">
                  <c:v>44053.58697916667</c:v>
                </c:pt>
                <c:pt idx="4849">
                  <c:v>44053.590462962966</c:v>
                </c:pt>
                <c:pt idx="4850">
                  <c:v>44053.593969907408</c:v>
                </c:pt>
                <c:pt idx="4851">
                  <c:v>44053.597418981481</c:v>
                </c:pt>
                <c:pt idx="4852">
                  <c:v>44053.60087962963</c:v>
                </c:pt>
                <c:pt idx="4853">
                  <c:v>44053.604375000003</c:v>
                </c:pt>
                <c:pt idx="4854">
                  <c:v>44053.607824074075</c:v>
                </c:pt>
                <c:pt idx="4855">
                  <c:v>44053.611296296294</c:v>
                </c:pt>
                <c:pt idx="4856">
                  <c:v>44053.614768518521</c:v>
                </c:pt>
                <c:pt idx="4857">
                  <c:v>44053.61824074074</c:v>
                </c:pt>
                <c:pt idx="4858">
                  <c:v>44053.621724537035</c:v>
                </c:pt>
                <c:pt idx="4859">
                  <c:v>44053.625243055554</c:v>
                </c:pt>
                <c:pt idx="4860">
                  <c:v>44053.628657407404</c:v>
                </c:pt>
                <c:pt idx="4861">
                  <c:v>44053.632106481484</c:v>
                </c:pt>
                <c:pt idx="4862">
                  <c:v>44053.635613425926</c:v>
                </c:pt>
                <c:pt idx="4863">
                  <c:v>44053.639074074075</c:v>
                </c:pt>
                <c:pt idx="4864">
                  <c:v>44053.642546296294</c:v>
                </c:pt>
                <c:pt idx="4865">
                  <c:v>44053.646018518521</c:v>
                </c:pt>
                <c:pt idx="4866">
                  <c:v>44053.64949074074</c:v>
                </c:pt>
                <c:pt idx="4867">
                  <c:v>44053.652974537035</c:v>
                </c:pt>
                <c:pt idx="4868">
                  <c:v>44053.656423611108</c:v>
                </c:pt>
                <c:pt idx="4869">
                  <c:v>44053.659918981481</c:v>
                </c:pt>
                <c:pt idx="4870">
                  <c:v>44053.663391203707</c:v>
                </c:pt>
                <c:pt idx="4871">
                  <c:v>44053.666921296295</c:v>
                </c:pt>
                <c:pt idx="4872">
                  <c:v>44053.670358796298</c:v>
                </c:pt>
                <c:pt idx="4873">
                  <c:v>44053.673796296294</c:v>
                </c:pt>
                <c:pt idx="4874">
                  <c:v>44053.677268518521</c:v>
                </c:pt>
                <c:pt idx="4875">
                  <c:v>44053.680752314816</c:v>
                </c:pt>
                <c:pt idx="4876">
                  <c:v>44053.684224537035</c:v>
                </c:pt>
                <c:pt idx="4877">
                  <c:v>44053.687696759262</c:v>
                </c:pt>
                <c:pt idx="4878">
                  <c:v>44053.691168981481</c:v>
                </c:pt>
                <c:pt idx="4879">
                  <c:v>44053.69462962963</c:v>
                </c:pt>
                <c:pt idx="4880">
                  <c:v>44053.698101851849</c:v>
                </c:pt>
                <c:pt idx="4881">
                  <c:v>44053.701585648145</c:v>
                </c:pt>
                <c:pt idx="4882">
                  <c:v>44053.705069444448</c:v>
                </c:pt>
                <c:pt idx="4883">
                  <c:v>44053.70857638889</c:v>
                </c:pt>
                <c:pt idx="4884">
                  <c:v>44053.712013888886</c:v>
                </c:pt>
                <c:pt idx="4885">
                  <c:v>44053.715462962966</c:v>
                </c:pt>
                <c:pt idx="4886">
                  <c:v>44053.718923611108</c:v>
                </c:pt>
                <c:pt idx="4887">
                  <c:v>44053.722418981481</c:v>
                </c:pt>
                <c:pt idx="4888">
                  <c:v>44053.725891203707</c:v>
                </c:pt>
                <c:pt idx="4889">
                  <c:v>44053.729375000003</c:v>
                </c:pt>
                <c:pt idx="4890">
                  <c:v>44053.732812499999</c:v>
                </c:pt>
                <c:pt idx="4891">
                  <c:v>44053.736296296294</c:v>
                </c:pt>
                <c:pt idx="4892">
                  <c:v>44053.739768518521</c:v>
                </c:pt>
                <c:pt idx="4893">
                  <c:v>44053.743263888886</c:v>
                </c:pt>
                <c:pt idx="4894">
                  <c:v>44053.746724537035</c:v>
                </c:pt>
                <c:pt idx="4895">
                  <c:v>44053.750277777777</c:v>
                </c:pt>
                <c:pt idx="4896">
                  <c:v>44053.753680555557</c:v>
                </c:pt>
                <c:pt idx="4897">
                  <c:v>44053.75712962963</c:v>
                </c:pt>
                <c:pt idx="4898">
                  <c:v>44053.760601851849</c:v>
                </c:pt>
                <c:pt idx="4899">
                  <c:v>44053.764074074075</c:v>
                </c:pt>
                <c:pt idx="4900">
                  <c:v>44053.767546296294</c:v>
                </c:pt>
                <c:pt idx="4901">
                  <c:v>44053.77103009259</c:v>
                </c:pt>
                <c:pt idx="4902">
                  <c:v>44053.77449074074</c:v>
                </c:pt>
                <c:pt idx="4903">
                  <c:v>44053.777951388889</c:v>
                </c:pt>
                <c:pt idx="4904">
                  <c:v>44053.781446759262</c:v>
                </c:pt>
                <c:pt idx="4905">
                  <c:v>44053.784918981481</c:v>
                </c:pt>
                <c:pt idx="4906">
                  <c:v>44053.788402777776</c:v>
                </c:pt>
                <c:pt idx="4907">
                  <c:v>44053.791921296295</c:v>
                </c:pt>
                <c:pt idx="4908">
                  <c:v>44053.795347222222</c:v>
                </c:pt>
                <c:pt idx="4909">
                  <c:v>44053.798796296294</c:v>
                </c:pt>
                <c:pt idx="4910">
                  <c:v>44053.802291666667</c:v>
                </c:pt>
                <c:pt idx="4911">
                  <c:v>44053.80574074074</c:v>
                </c:pt>
                <c:pt idx="4912">
                  <c:v>44053.809212962966</c:v>
                </c:pt>
                <c:pt idx="4913">
                  <c:v>44053.812696759262</c:v>
                </c:pt>
                <c:pt idx="4914">
                  <c:v>44053.816157407404</c:v>
                </c:pt>
                <c:pt idx="4915">
                  <c:v>44053.81962962963</c:v>
                </c:pt>
                <c:pt idx="4916">
                  <c:v>44053.82309027778</c:v>
                </c:pt>
                <c:pt idx="4917">
                  <c:v>44053.826574074075</c:v>
                </c:pt>
                <c:pt idx="4918">
                  <c:v>44053.830046296294</c:v>
                </c:pt>
                <c:pt idx="4919">
                  <c:v>44053.83357638889</c:v>
                </c:pt>
                <c:pt idx="4920">
                  <c:v>44053.835023148145</c:v>
                </c:pt>
                <c:pt idx="4921">
                  <c:v>44053.83697916667</c:v>
                </c:pt>
                <c:pt idx="4922">
                  <c:v>44053.840462962966</c:v>
                </c:pt>
                <c:pt idx="4923">
                  <c:v>44053.843923611108</c:v>
                </c:pt>
                <c:pt idx="4924">
                  <c:v>44053.847407407404</c:v>
                </c:pt>
                <c:pt idx="4925">
                  <c:v>44053.850856481484</c:v>
                </c:pt>
                <c:pt idx="4926">
                  <c:v>44053.85434027778</c:v>
                </c:pt>
                <c:pt idx="4927">
                  <c:v>44053.857800925929</c:v>
                </c:pt>
                <c:pt idx="4928">
                  <c:v>44053.861284722225</c:v>
                </c:pt>
                <c:pt idx="4929">
                  <c:v>44053.864768518521</c:v>
                </c:pt>
                <c:pt idx="4930">
                  <c:v>44053.86822916667</c:v>
                </c:pt>
                <c:pt idx="4931">
                  <c:v>44053.871712962966</c:v>
                </c:pt>
                <c:pt idx="4932">
                  <c:v>44053.875196759262</c:v>
                </c:pt>
                <c:pt idx="4933">
                  <c:v>44053.878645833334</c:v>
                </c:pt>
                <c:pt idx="4934">
                  <c:v>44053.882106481484</c:v>
                </c:pt>
                <c:pt idx="4935">
                  <c:v>44053.885578703703</c:v>
                </c:pt>
                <c:pt idx="4936">
                  <c:v>44053.889039351852</c:v>
                </c:pt>
                <c:pt idx="4937">
                  <c:v>44053.892511574071</c:v>
                </c:pt>
                <c:pt idx="4938">
                  <c:v>44053.896087962959</c:v>
                </c:pt>
                <c:pt idx="4939">
                  <c:v>44053.899467592593</c:v>
                </c:pt>
                <c:pt idx="4940">
                  <c:v>44053.902951388889</c:v>
                </c:pt>
                <c:pt idx="4941">
                  <c:v>44053.906423611108</c:v>
                </c:pt>
                <c:pt idx="4942">
                  <c:v>44053.909884259258</c:v>
                </c:pt>
                <c:pt idx="4943">
                  <c:v>44053.913356481484</c:v>
                </c:pt>
                <c:pt idx="4944">
                  <c:v>44053.916921296295</c:v>
                </c:pt>
                <c:pt idx="4945">
                  <c:v>44053.920312499999</c:v>
                </c:pt>
                <c:pt idx="4946">
                  <c:v>44053.923796296294</c:v>
                </c:pt>
                <c:pt idx="4947">
                  <c:v>44053.927268518521</c:v>
                </c:pt>
                <c:pt idx="4948">
                  <c:v>44053.928171296298</c:v>
                </c:pt>
                <c:pt idx="4949">
                  <c:v>44053.93074074074</c:v>
                </c:pt>
                <c:pt idx="4950">
                  <c:v>44053.934201388889</c:v>
                </c:pt>
                <c:pt idx="4951">
                  <c:v>44053.937673611108</c:v>
                </c:pt>
                <c:pt idx="4952">
                  <c:v>44053.941157407404</c:v>
                </c:pt>
                <c:pt idx="4953">
                  <c:v>44053.944618055553</c:v>
                </c:pt>
                <c:pt idx="4954">
                  <c:v>44053.948101851849</c:v>
                </c:pt>
                <c:pt idx="4955">
                  <c:v>44053.951562499999</c:v>
                </c:pt>
                <c:pt idx="4956">
                  <c:v>44053.955046296294</c:v>
                </c:pt>
                <c:pt idx="4957">
                  <c:v>44053.95857638889</c:v>
                </c:pt>
                <c:pt idx="4958">
                  <c:v>44053.96197916667</c:v>
                </c:pt>
                <c:pt idx="4959">
                  <c:v>44053.965462962966</c:v>
                </c:pt>
                <c:pt idx="4960">
                  <c:v>44053.968923611108</c:v>
                </c:pt>
                <c:pt idx="4961">
                  <c:v>44053.972384259258</c:v>
                </c:pt>
                <c:pt idx="4962">
                  <c:v>44053.975856481484</c:v>
                </c:pt>
                <c:pt idx="4963">
                  <c:v>44053.979351851849</c:v>
                </c:pt>
                <c:pt idx="4964">
                  <c:v>44053.982812499999</c:v>
                </c:pt>
                <c:pt idx="4965">
                  <c:v>44053.986273148148</c:v>
                </c:pt>
                <c:pt idx="4966">
                  <c:v>44053.989756944444</c:v>
                </c:pt>
                <c:pt idx="4967">
                  <c:v>44053.99322916667</c:v>
                </c:pt>
                <c:pt idx="4968">
                  <c:v>44053.996712962966</c:v>
                </c:pt>
              </c:numCache>
            </c:numRef>
          </c:cat>
          <c:val>
            <c:numRef>
              <c:f>Prices!$C$2:$C$4970</c:f>
              <c:numCache>
                <c:formatCode>"$"#,##0</c:formatCode>
                <c:ptCount val="4969"/>
                <c:pt idx="0">
                  <c:v>16.6059390400277</c:v>
                </c:pt>
                <c:pt idx="1">
                  <c:v>16.613429490089199</c:v>
                </c:pt>
                <c:pt idx="2">
                  <c:v>16.778235214179301</c:v>
                </c:pt>
                <c:pt idx="3">
                  <c:v>16.7011359031324</c:v>
                </c:pt>
                <c:pt idx="4">
                  <c:v>16.552758576009602</c:v>
                </c:pt>
                <c:pt idx="5">
                  <c:v>15.9466278397443</c:v>
                </c:pt>
                <c:pt idx="6">
                  <c:v>16.113947769760902</c:v>
                </c:pt>
                <c:pt idx="7">
                  <c:v>15.734698879103201</c:v>
                </c:pt>
                <c:pt idx="8">
                  <c:v>15.5379981113434</c:v>
                </c:pt>
                <c:pt idx="9">
                  <c:v>15.527887274742101</c:v>
                </c:pt>
                <c:pt idx="10">
                  <c:v>15.101518719711301</c:v>
                </c:pt>
                <c:pt idx="11">
                  <c:v>14.8668229588699</c:v>
                </c:pt>
                <c:pt idx="12">
                  <c:v>15.0841875076294</c:v>
                </c:pt>
                <c:pt idx="13">
                  <c:v>14.934154817485799</c:v>
                </c:pt>
                <c:pt idx="14">
                  <c:v>14.921321726532</c:v>
                </c:pt>
                <c:pt idx="15">
                  <c:v>14.7969354467392</c:v>
                </c:pt>
                <c:pt idx="16">
                  <c:v>14.6327619723511</c:v>
                </c:pt>
                <c:pt idx="17">
                  <c:v>14.590379452276199</c:v>
                </c:pt>
                <c:pt idx="18">
                  <c:v>14.7713422775269</c:v>
                </c:pt>
                <c:pt idx="19">
                  <c:v>14.225262641906699</c:v>
                </c:pt>
                <c:pt idx="20">
                  <c:v>14.0784921646118</c:v>
                </c:pt>
                <c:pt idx="21">
                  <c:v>14.100887298584</c:v>
                </c:pt>
                <c:pt idx="22">
                  <c:v>14.4258670806885</c:v>
                </c:pt>
                <c:pt idx="23">
                  <c:v>14.1208381652832</c:v>
                </c:pt>
                <c:pt idx="24">
                  <c:v>13.944266319274901</c:v>
                </c:pt>
                <c:pt idx="25">
                  <c:v>13.83824634552</c:v>
                </c:pt>
                <c:pt idx="26">
                  <c:v>13.7922410964966</c:v>
                </c:pt>
                <c:pt idx="27">
                  <c:v>13.748607635498001</c:v>
                </c:pt>
                <c:pt idx="28">
                  <c:v>13.610632896423301</c:v>
                </c:pt>
                <c:pt idx="29">
                  <c:v>13.388614654541</c:v>
                </c:pt>
                <c:pt idx="30">
                  <c:v>13.1688499450684</c:v>
                </c:pt>
                <c:pt idx="31">
                  <c:v>12.810499191284199</c:v>
                </c:pt>
                <c:pt idx="32">
                  <c:v>13.1641654968262</c:v>
                </c:pt>
                <c:pt idx="33">
                  <c:v>13.1617164611816</c:v>
                </c:pt>
                <c:pt idx="34">
                  <c:v>13.161370277404799</c:v>
                </c:pt>
                <c:pt idx="35">
                  <c:v>12.8679800033569</c:v>
                </c:pt>
                <c:pt idx="36">
                  <c:v>12.7216348648071</c:v>
                </c:pt>
                <c:pt idx="37">
                  <c:v>12.559642791748001</c:v>
                </c:pt>
                <c:pt idx="38">
                  <c:v>12.4954376220703</c:v>
                </c:pt>
                <c:pt idx="39">
                  <c:v>12.300662040710399</c:v>
                </c:pt>
                <c:pt idx="40">
                  <c:v>12.206143379211399</c:v>
                </c:pt>
                <c:pt idx="41">
                  <c:v>12.201199531555201</c:v>
                </c:pt>
                <c:pt idx="42">
                  <c:v>12.2030181884766</c:v>
                </c:pt>
                <c:pt idx="43">
                  <c:v>12.521059989929199</c:v>
                </c:pt>
                <c:pt idx="44">
                  <c:v>12.792919158935501</c:v>
                </c:pt>
                <c:pt idx="45">
                  <c:v>12.694892883300801</c:v>
                </c:pt>
                <c:pt idx="46">
                  <c:v>12.442145347595201</c:v>
                </c:pt>
                <c:pt idx="47">
                  <c:v>12.301583290100099</c:v>
                </c:pt>
                <c:pt idx="48">
                  <c:v>12.2128248214722</c:v>
                </c:pt>
                <c:pt idx="49">
                  <c:v>12.507809638977101</c:v>
                </c:pt>
                <c:pt idx="50">
                  <c:v>12.6179389953613</c:v>
                </c:pt>
                <c:pt idx="51">
                  <c:v>12.5747718811035</c:v>
                </c:pt>
                <c:pt idx="52">
                  <c:v>12.432857513427701</c:v>
                </c:pt>
                <c:pt idx="53">
                  <c:v>12.451911926269499</c:v>
                </c:pt>
                <c:pt idx="54">
                  <c:v>12.452909469604499</c:v>
                </c:pt>
                <c:pt idx="55">
                  <c:v>12.5344333648682</c:v>
                </c:pt>
                <c:pt idx="56">
                  <c:v>12.552919387817401</c:v>
                </c:pt>
                <c:pt idx="57">
                  <c:v>12.585735321044901</c:v>
                </c:pt>
                <c:pt idx="58">
                  <c:v>12.3760280609131</c:v>
                </c:pt>
                <c:pt idx="59">
                  <c:v>12.454751014709499</c:v>
                </c:pt>
                <c:pt idx="60">
                  <c:v>12.212194442749</c:v>
                </c:pt>
                <c:pt idx="61">
                  <c:v>12.367114067077599</c:v>
                </c:pt>
                <c:pt idx="62">
                  <c:v>12.559276580810501</c:v>
                </c:pt>
                <c:pt idx="63">
                  <c:v>12.4873304367065</c:v>
                </c:pt>
                <c:pt idx="64">
                  <c:v>12.471438407897899</c:v>
                </c:pt>
                <c:pt idx="65">
                  <c:v>12.5835418701172</c:v>
                </c:pt>
                <c:pt idx="66">
                  <c:v>12.5541486740112</c:v>
                </c:pt>
                <c:pt idx="67">
                  <c:v>12.9989013671875</c:v>
                </c:pt>
                <c:pt idx="68">
                  <c:v>13.140404701232899</c:v>
                </c:pt>
                <c:pt idx="69">
                  <c:v>13.1424255371094</c:v>
                </c:pt>
                <c:pt idx="70">
                  <c:v>13.1419458389282</c:v>
                </c:pt>
                <c:pt idx="71">
                  <c:v>13.1418256759644</c:v>
                </c:pt>
                <c:pt idx="72">
                  <c:v>13.1237983703613</c:v>
                </c:pt>
                <c:pt idx="73">
                  <c:v>13.7516431808472</c:v>
                </c:pt>
                <c:pt idx="74">
                  <c:v>13.755592346191399</c:v>
                </c:pt>
                <c:pt idx="75">
                  <c:v>13.4487495422363</c:v>
                </c:pt>
                <c:pt idx="76">
                  <c:v>13.3395748138428</c:v>
                </c:pt>
                <c:pt idx="77">
                  <c:v>13.4435691833496</c:v>
                </c:pt>
                <c:pt idx="78">
                  <c:v>13.4336605072021</c:v>
                </c:pt>
                <c:pt idx="79">
                  <c:v>13.5161895751953</c:v>
                </c:pt>
                <c:pt idx="80">
                  <c:v>13.4127492904663</c:v>
                </c:pt>
                <c:pt idx="81">
                  <c:v>13.232226371765099</c:v>
                </c:pt>
                <c:pt idx="82">
                  <c:v>13.193372726440399</c:v>
                </c:pt>
                <c:pt idx="83">
                  <c:v>13.129519462585399</c:v>
                </c:pt>
                <c:pt idx="84">
                  <c:v>13.1871938705444</c:v>
                </c:pt>
                <c:pt idx="85">
                  <c:v>13.733415603637701</c:v>
                </c:pt>
                <c:pt idx="86">
                  <c:v>13.521979572497701</c:v>
                </c:pt>
                <c:pt idx="87">
                  <c:v>13.4804873457981</c:v>
                </c:pt>
                <c:pt idx="88">
                  <c:v>13.435196707528601</c:v>
                </c:pt>
                <c:pt idx="89">
                  <c:v>13.426214680483801</c:v>
                </c:pt>
                <c:pt idx="90">
                  <c:v>13.7520694732666</c:v>
                </c:pt>
                <c:pt idx="91">
                  <c:v>13.754899978637701</c:v>
                </c:pt>
                <c:pt idx="92">
                  <c:v>13.759864807128899</c:v>
                </c:pt>
                <c:pt idx="93">
                  <c:v>13.8504333496094</c:v>
                </c:pt>
                <c:pt idx="94">
                  <c:v>13.9292697906494</c:v>
                </c:pt>
                <c:pt idx="95">
                  <c:v>14.143671535006</c:v>
                </c:pt>
                <c:pt idx="96">
                  <c:v>14.403434587227199</c:v>
                </c:pt>
                <c:pt idx="97">
                  <c:v>14.612333052942899</c:v>
                </c:pt>
                <c:pt idx="98">
                  <c:v>14.264889621703</c:v>
                </c:pt>
                <c:pt idx="99">
                  <c:v>14.203437881396599</c:v>
                </c:pt>
                <c:pt idx="100">
                  <c:v>14.475495132070201</c:v>
                </c:pt>
                <c:pt idx="101">
                  <c:v>14.436004290269301</c:v>
                </c:pt>
                <c:pt idx="102">
                  <c:v>14.451472925528901</c:v>
                </c:pt>
                <c:pt idx="103">
                  <c:v>14.4569724266003</c:v>
                </c:pt>
                <c:pt idx="104">
                  <c:v>14.5662262939037</c:v>
                </c:pt>
                <c:pt idx="105">
                  <c:v>14.4878765296863</c:v>
                </c:pt>
                <c:pt idx="106">
                  <c:v>14.5236915541445</c:v>
                </c:pt>
                <c:pt idx="107">
                  <c:v>14.3227886044538</c:v>
                </c:pt>
                <c:pt idx="108">
                  <c:v>14.298743688118501</c:v>
                </c:pt>
                <c:pt idx="109">
                  <c:v>14.329192876349399</c:v>
                </c:pt>
                <c:pt idx="110">
                  <c:v>14.325349067203399</c:v>
                </c:pt>
                <c:pt idx="111">
                  <c:v>14.435195789989301</c:v>
                </c:pt>
                <c:pt idx="112">
                  <c:v>14.4955393132106</c:v>
                </c:pt>
                <c:pt idx="113">
                  <c:v>14.7574146099195</c:v>
                </c:pt>
                <c:pt idx="114">
                  <c:v>14.772628860110499</c:v>
                </c:pt>
                <c:pt idx="115">
                  <c:v>15.1592241993591</c:v>
                </c:pt>
                <c:pt idx="116">
                  <c:v>15.4460870360514</c:v>
                </c:pt>
                <c:pt idx="117">
                  <c:v>15.499525086141601</c:v>
                </c:pt>
                <c:pt idx="118">
                  <c:v>15.2242923922775</c:v>
                </c:pt>
                <c:pt idx="119">
                  <c:v>15.035511024687001</c:v>
                </c:pt>
                <c:pt idx="120">
                  <c:v>15.038143024758901</c:v>
                </c:pt>
                <c:pt idx="121">
                  <c:v>15.222508621428901</c:v>
                </c:pt>
                <c:pt idx="122">
                  <c:v>15.4176414615604</c:v>
                </c:pt>
                <c:pt idx="123">
                  <c:v>15.310163045817401</c:v>
                </c:pt>
                <c:pt idx="124">
                  <c:v>15.2648134845829</c:v>
                </c:pt>
                <c:pt idx="125">
                  <c:v>15.300934991455099</c:v>
                </c:pt>
                <c:pt idx="126">
                  <c:v>15.632004826561699</c:v>
                </c:pt>
                <c:pt idx="127">
                  <c:v>15.5597557556321</c:v>
                </c:pt>
                <c:pt idx="128">
                  <c:v>15.4247379890716</c:v>
                </c:pt>
                <c:pt idx="129">
                  <c:v>15.4394525876234</c:v>
                </c:pt>
                <c:pt idx="130">
                  <c:v>15.5225674204827</c:v>
                </c:pt>
                <c:pt idx="131">
                  <c:v>15.709276751508099</c:v>
                </c:pt>
                <c:pt idx="132">
                  <c:v>15.9324470551578</c:v>
                </c:pt>
                <c:pt idx="133">
                  <c:v>16.459426879882798</c:v>
                </c:pt>
                <c:pt idx="134">
                  <c:v>16.0357869511496</c:v>
                </c:pt>
                <c:pt idx="135">
                  <c:v>15.996764362425001</c:v>
                </c:pt>
                <c:pt idx="136">
                  <c:v>16.187812629313001</c:v>
                </c:pt>
                <c:pt idx="137">
                  <c:v>16.270809294000401</c:v>
                </c:pt>
                <c:pt idx="138">
                  <c:v>16.068710223268202</c:v>
                </c:pt>
                <c:pt idx="139">
                  <c:v>16.464403152465799</c:v>
                </c:pt>
                <c:pt idx="140">
                  <c:v>16.900405883789102</c:v>
                </c:pt>
                <c:pt idx="141">
                  <c:v>17.457887649536101</c:v>
                </c:pt>
                <c:pt idx="142">
                  <c:v>17.1847629547119</c:v>
                </c:pt>
                <c:pt idx="143">
                  <c:v>16.941083908081101</c:v>
                </c:pt>
                <c:pt idx="144">
                  <c:v>17.035047531127901</c:v>
                </c:pt>
                <c:pt idx="145">
                  <c:v>17.246046066284201</c:v>
                </c:pt>
                <c:pt idx="146">
                  <c:v>17.563518524169901</c:v>
                </c:pt>
                <c:pt idx="147">
                  <c:v>17.591091156005898</c:v>
                </c:pt>
                <c:pt idx="148">
                  <c:v>17.4811820983887</c:v>
                </c:pt>
                <c:pt idx="149">
                  <c:v>17.861921310424801</c:v>
                </c:pt>
                <c:pt idx="150">
                  <c:v>18.734371185302699</c:v>
                </c:pt>
                <c:pt idx="151">
                  <c:v>18.2100639343262</c:v>
                </c:pt>
                <c:pt idx="152">
                  <c:v>18.1294720047981</c:v>
                </c:pt>
                <c:pt idx="153">
                  <c:v>17.934056476059801</c:v>
                </c:pt>
                <c:pt idx="154">
                  <c:v>17.999260728066002</c:v>
                </c:pt>
                <c:pt idx="155">
                  <c:v>18.2327947012034</c:v>
                </c:pt>
                <c:pt idx="156">
                  <c:v>18.027981007338798</c:v>
                </c:pt>
                <c:pt idx="157">
                  <c:v>18.0636779757901</c:v>
                </c:pt>
                <c:pt idx="158">
                  <c:v>18.0273702745855</c:v>
                </c:pt>
                <c:pt idx="159">
                  <c:v>18.1836827505123</c:v>
                </c:pt>
                <c:pt idx="160">
                  <c:v>18.345062194763699</c:v>
                </c:pt>
                <c:pt idx="161">
                  <c:v>18.402370866760201</c:v>
                </c:pt>
                <c:pt idx="162">
                  <c:v>18.6154789442188</c:v>
                </c:pt>
                <c:pt idx="163">
                  <c:v>18.814691697125198</c:v>
                </c:pt>
                <c:pt idx="164">
                  <c:v>18.650444965584501</c:v>
                </c:pt>
                <c:pt idx="165">
                  <c:v>18.317004868163099</c:v>
                </c:pt>
                <c:pt idx="166">
                  <c:v>18.200069031989901</c:v>
                </c:pt>
                <c:pt idx="167">
                  <c:v>18.257201118473901</c:v>
                </c:pt>
                <c:pt idx="168">
                  <c:v>17.821957152032098</c:v>
                </c:pt>
                <c:pt idx="169">
                  <c:v>17.6423670088123</c:v>
                </c:pt>
                <c:pt idx="170">
                  <c:v>17.720025579030001</c:v>
                </c:pt>
                <c:pt idx="171">
                  <c:v>17.735121435086501</c:v>
                </c:pt>
                <c:pt idx="172">
                  <c:v>17.721150643381801</c:v>
                </c:pt>
                <c:pt idx="173">
                  <c:v>17.727160383412802</c:v>
                </c:pt>
                <c:pt idx="174">
                  <c:v>17.784214739559399</c:v>
                </c:pt>
                <c:pt idx="175">
                  <c:v>17.960597991943398</c:v>
                </c:pt>
                <c:pt idx="176">
                  <c:v>17.883256912231399</c:v>
                </c:pt>
                <c:pt idx="177">
                  <c:v>17.743627548217798</c:v>
                </c:pt>
                <c:pt idx="178">
                  <c:v>17.4229180834412</c:v>
                </c:pt>
                <c:pt idx="179">
                  <c:v>17.293194968923601</c:v>
                </c:pt>
                <c:pt idx="180">
                  <c:v>17.2710556164532</c:v>
                </c:pt>
                <c:pt idx="181">
                  <c:v>17.218753630784601</c:v>
                </c:pt>
                <c:pt idx="182">
                  <c:v>17.145484074825202</c:v>
                </c:pt>
                <c:pt idx="183">
                  <c:v>17.0662779146828</c:v>
                </c:pt>
                <c:pt idx="184">
                  <c:v>17.0572278580964</c:v>
                </c:pt>
                <c:pt idx="185">
                  <c:v>17.1740165102756</c:v>
                </c:pt>
                <c:pt idx="186">
                  <c:v>17.470384597778299</c:v>
                </c:pt>
                <c:pt idx="187">
                  <c:v>17.447942733764599</c:v>
                </c:pt>
                <c:pt idx="188">
                  <c:v>17.359235763549801</c:v>
                </c:pt>
                <c:pt idx="189">
                  <c:v>17.313034057617202</c:v>
                </c:pt>
                <c:pt idx="190">
                  <c:v>17.401109695434599</c:v>
                </c:pt>
                <c:pt idx="191">
                  <c:v>17.056105931358001</c:v>
                </c:pt>
                <c:pt idx="192">
                  <c:v>17.0562549380132</c:v>
                </c:pt>
                <c:pt idx="193">
                  <c:v>17.2504062652588</c:v>
                </c:pt>
                <c:pt idx="194">
                  <c:v>17.3239650726318</c:v>
                </c:pt>
                <c:pt idx="195">
                  <c:v>17.2090966097633</c:v>
                </c:pt>
                <c:pt idx="196">
                  <c:v>17.455482482910199</c:v>
                </c:pt>
                <c:pt idx="197">
                  <c:v>17.0246797036963</c:v>
                </c:pt>
                <c:pt idx="198">
                  <c:v>16.831865038499998</c:v>
                </c:pt>
                <c:pt idx="199">
                  <c:v>16.5459347042415</c:v>
                </c:pt>
                <c:pt idx="200">
                  <c:v>16.558667351582798</c:v>
                </c:pt>
                <c:pt idx="201">
                  <c:v>16.774356233587099</c:v>
                </c:pt>
                <c:pt idx="202">
                  <c:v>16.9417839050293</c:v>
                </c:pt>
                <c:pt idx="203">
                  <c:v>16.6207466125488</c:v>
                </c:pt>
                <c:pt idx="204">
                  <c:v>16.414678573608398</c:v>
                </c:pt>
                <c:pt idx="205">
                  <c:v>16.241437911987301</c:v>
                </c:pt>
                <c:pt idx="206">
                  <c:v>16.1104621887207</c:v>
                </c:pt>
                <c:pt idx="207">
                  <c:v>16.110792160034201</c:v>
                </c:pt>
                <c:pt idx="208">
                  <c:v>16.174463272094702</c:v>
                </c:pt>
                <c:pt idx="209">
                  <c:v>16.179500579833999</c:v>
                </c:pt>
                <c:pt idx="210">
                  <c:v>16.208492279052699</c:v>
                </c:pt>
                <c:pt idx="211">
                  <c:v>16.177936553955099</c:v>
                </c:pt>
                <c:pt idx="212">
                  <c:v>16.106529235839801</c:v>
                </c:pt>
                <c:pt idx="213">
                  <c:v>15.9249534606934</c:v>
                </c:pt>
                <c:pt idx="214">
                  <c:v>15.580496788024901</c:v>
                </c:pt>
                <c:pt idx="215">
                  <c:v>15.512912875366199</c:v>
                </c:pt>
                <c:pt idx="216">
                  <c:v>15.5912343376827</c:v>
                </c:pt>
                <c:pt idx="217">
                  <c:v>15.695990562439</c:v>
                </c:pt>
                <c:pt idx="218">
                  <c:v>15.754479108426599</c:v>
                </c:pt>
                <c:pt idx="219">
                  <c:v>15.672975852050801</c:v>
                </c:pt>
                <c:pt idx="220">
                  <c:v>15.6760110855103</c:v>
                </c:pt>
                <c:pt idx="221">
                  <c:v>15.7127876281738</c:v>
                </c:pt>
                <c:pt idx="222">
                  <c:v>15.8161058425903</c:v>
                </c:pt>
                <c:pt idx="223">
                  <c:v>15.560938835144</c:v>
                </c:pt>
                <c:pt idx="224">
                  <c:v>15.1546678543091</c:v>
                </c:pt>
                <c:pt idx="225">
                  <c:v>15.2415990829468</c:v>
                </c:pt>
                <c:pt idx="226">
                  <c:v>15.458020210266101</c:v>
                </c:pt>
                <c:pt idx="227">
                  <c:v>15.241982460021999</c:v>
                </c:pt>
                <c:pt idx="228">
                  <c:v>15.0661354064941</c:v>
                </c:pt>
                <c:pt idx="229">
                  <c:v>15.1122484207153</c:v>
                </c:pt>
                <c:pt idx="230">
                  <c:v>15.2789154052734</c:v>
                </c:pt>
                <c:pt idx="231">
                  <c:v>15.0710697174072</c:v>
                </c:pt>
                <c:pt idx="232">
                  <c:v>14.938352584838899</c:v>
                </c:pt>
                <c:pt idx="233">
                  <c:v>15.003953933715801</c:v>
                </c:pt>
                <c:pt idx="234">
                  <c:v>14.8460340499878</c:v>
                </c:pt>
                <c:pt idx="235">
                  <c:v>15.023889541626</c:v>
                </c:pt>
                <c:pt idx="236">
                  <c:v>15.073219299316399</c:v>
                </c:pt>
                <c:pt idx="237">
                  <c:v>14.9701337814331</c:v>
                </c:pt>
                <c:pt idx="238">
                  <c:v>14.972195625305201</c:v>
                </c:pt>
                <c:pt idx="239">
                  <c:v>15.0383758544922</c:v>
                </c:pt>
                <c:pt idx="240">
                  <c:v>15.027559280395501</c:v>
                </c:pt>
                <c:pt idx="241">
                  <c:v>14.918871879577599</c:v>
                </c:pt>
                <c:pt idx="242">
                  <c:v>15.006763458251999</c:v>
                </c:pt>
                <c:pt idx="243">
                  <c:v>15.000500679016101</c:v>
                </c:pt>
                <c:pt idx="244">
                  <c:v>14.963421821594199</c:v>
                </c:pt>
                <c:pt idx="245">
                  <c:v>15.1278295516968</c:v>
                </c:pt>
                <c:pt idx="246">
                  <c:v>15.2042741775513</c:v>
                </c:pt>
                <c:pt idx="247">
                  <c:v>15.522364616394</c:v>
                </c:pt>
                <c:pt idx="248">
                  <c:v>15.5385789871216</c:v>
                </c:pt>
                <c:pt idx="249">
                  <c:v>15.5573816299438</c:v>
                </c:pt>
                <c:pt idx="250">
                  <c:v>15.538408279418899</c:v>
                </c:pt>
                <c:pt idx="251">
                  <c:v>15.456901550293001</c:v>
                </c:pt>
                <c:pt idx="252">
                  <c:v>15.530920982360801</c:v>
                </c:pt>
                <c:pt idx="253">
                  <c:v>15.5406084060669</c:v>
                </c:pt>
                <c:pt idx="254">
                  <c:v>15.5310115814209</c:v>
                </c:pt>
                <c:pt idx="255">
                  <c:v>15.439037322998001</c:v>
                </c:pt>
                <c:pt idx="256">
                  <c:v>15.6584119796753</c:v>
                </c:pt>
                <c:pt idx="257">
                  <c:v>15.5493669509888</c:v>
                </c:pt>
                <c:pt idx="258">
                  <c:v>15.290113449096699</c:v>
                </c:pt>
                <c:pt idx="259">
                  <c:v>15.0295610427856</c:v>
                </c:pt>
                <c:pt idx="260">
                  <c:v>15.0967016220093</c:v>
                </c:pt>
                <c:pt idx="261">
                  <c:v>14.795020103454601</c:v>
                </c:pt>
                <c:pt idx="262">
                  <c:v>14.6484575271606</c:v>
                </c:pt>
                <c:pt idx="263">
                  <c:v>14.446139335632299</c:v>
                </c:pt>
                <c:pt idx="264">
                  <c:v>14.4756517410278</c:v>
                </c:pt>
                <c:pt idx="265">
                  <c:v>14.2258205413818</c:v>
                </c:pt>
                <c:pt idx="266">
                  <c:v>13.7140302658081</c:v>
                </c:pt>
                <c:pt idx="267">
                  <c:v>13.3164472579956</c:v>
                </c:pt>
                <c:pt idx="268">
                  <c:v>13.290520668029799</c:v>
                </c:pt>
                <c:pt idx="269">
                  <c:v>13.347902297973601</c:v>
                </c:pt>
                <c:pt idx="270">
                  <c:v>13.0778856277466</c:v>
                </c:pt>
                <c:pt idx="271">
                  <c:v>12.5861253738403</c:v>
                </c:pt>
                <c:pt idx="272">
                  <c:v>12.405093306427</c:v>
                </c:pt>
                <c:pt idx="273">
                  <c:v>12.084577388401</c:v>
                </c:pt>
                <c:pt idx="274">
                  <c:v>11.9205353145218</c:v>
                </c:pt>
                <c:pt idx="275">
                  <c:v>12.098814085674301</c:v>
                </c:pt>
                <c:pt idx="276">
                  <c:v>12.1287082302093</c:v>
                </c:pt>
                <c:pt idx="277">
                  <c:v>12.156470474433901</c:v>
                </c:pt>
                <c:pt idx="278">
                  <c:v>12.150481732368499</c:v>
                </c:pt>
                <c:pt idx="279">
                  <c:v>12.493766236190799</c:v>
                </c:pt>
                <c:pt idx="280">
                  <c:v>12.569427206459</c:v>
                </c:pt>
                <c:pt idx="281">
                  <c:v>12.7606371923828</c:v>
                </c:pt>
                <c:pt idx="282">
                  <c:v>12.6364476773071</c:v>
                </c:pt>
                <c:pt idx="283">
                  <c:v>12.544114274501799</c:v>
                </c:pt>
                <c:pt idx="284">
                  <c:v>12.1903573249245</c:v>
                </c:pt>
                <c:pt idx="285">
                  <c:v>12.3359721318054</c:v>
                </c:pt>
                <c:pt idx="286">
                  <c:v>12.3607130039978</c:v>
                </c:pt>
                <c:pt idx="287">
                  <c:v>12.2629359268761</c:v>
                </c:pt>
                <c:pt idx="288">
                  <c:v>12.201929811401399</c:v>
                </c:pt>
                <c:pt idx="289">
                  <c:v>12.3546476628494</c:v>
                </c:pt>
                <c:pt idx="290">
                  <c:v>12.351151874504099</c:v>
                </c:pt>
                <c:pt idx="291">
                  <c:v>12.193798915081</c:v>
                </c:pt>
                <c:pt idx="292">
                  <c:v>12.0438127444458</c:v>
                </c:pt>
                <c:pt idx="293">
                  <c:v>12.1505207663345</c:v>
                </c:pt>
                <c:pt idx="294">
                  <c:v>12.5969181060791</c:v>
                </c:pt>
                <c:pt idx="295">
                  <c:v>12.6505713208008</c:v>
                </c:pt>
                <c:pt idx="296">
                  <c:v>13.364914894104</c:v>
                </c:pt>
                <c:pt idx="297">
                  <c:v>13.61266040802</c:v>
                </c:pt>
                <c:pt idx="298">
                  <c:v>13.691500663757299</c:v>
                </c:pt>
                <c:pt idx="299">
                  <c:v>13.3451528549194</c:v>
                </c:pt>
                <c:pt idx="300">
                  <c:v>12.9397277832031</c:v>
                </c:pt>
                <c:pt idx="301">
                  <c:v>13.3284368515015</c:v>
                </c:pt>
                <c:pt idx="302">
                  <c:v>13.354699134826699</c:v>
                </c:pt>
                <c:pt idx="303">
                  <c:v>13.099773406982401</c:v>
                </c:pt>
                <c:pt idx="304">
                  <c:v>12.9269418716431</c:v>
                </c:pt>
                <c:pt idx="305">
                  <c:v>13.0293235778809</c:v>
                </c:pt>
                <c:pt idx="306">
                  <c:v>12.681663513183601</c:v>
                </c:pt>
                <c:pt idx="307">
                  <c:v>12.8322248458862</c:v>
                </c:pt>
                <c:pt idx="308">
                  <c:v>12.816280364990201</c:v>
                </c:pt>
                <c:pt idx="309">
                  <c:v>12.3680572509766</c:v>
                </c:pt>
                <c:pt idx="310">
                  <c:v>12.521390914916999</c:v>
                </c:pt>
                <c:pt idx="311">
                  <c:v>12.6502981185913</c:v>
                </c:pt>
                <c:pt idx="312">
                  <c:v>12.362601280212401</c:v>
                </c:pt>
                <c:pt idx="313">
                  <c:v>12.348981857299799</c:v>
                </c:pt>
                <c:pt idx="314">
                  <c:v>12.6024780273438</c:v>
                </c:pt>
                <c:pt idx="315">
                  <c:v>12.448569297790501</c:v>
                </c:pt>
                <c:pt idx="316">
                  <c:v>12.213776588439901</c:v>
                </c:pt>
                <c:pt idx="317">
                  <c:v>12.342776298522899</c:v>
                </c:pt>
                <c:pt idx="318">
                  <c:v>12.370982170105</c:v>
                </c:pt>
                <c:pt idx="319">
                  <c:v>12.300617218017599</c:v>
                </c:pt>
                <c:pt idx="320">
                  <c:v>12.526410102844199</c:v>
                </c:pt>
                <c:pt idx="321">
                  <c:v>12.605923652648899</c:v>
                </c:pt>
                <c:pt idx="322">
                  <c:v>12.470308303833001</c:v>
                </c:pt>
                <c:pt idx="323">
                  <c:v>12.5959242345502</c:v>
                </c:pt>
                <c:pt idx="324">
                  <c:v>12.745613303962401</c:v>
                </c:pt>
                <c:pt idx="325">
                  <c:v>12.7130531652705</c:v>
                </c:pt>
                <c:pt idx="326">
                  <c:v>12.530559629069399</c:v>
                </c:pt>
                <c:pt idx="327">
                  <c:v>12.2267971038818</c:v>
                </c:pt>
                <c:pt idx="328">
                  <c:v>12.3823075149096</c:v>
                </c:pt>
                <c:pt idx="329">
                  <c:v>12.2992339178756</c:v>
                </c:pt>
                <c:pt idx="330">
                  <c:v>12.422424780597099</c:v>
                </c:pt>
                <c:pt idx="331">
                  <c:v>12.4220746912838</c:v>
                </c:pt>
                <c:pt idx="332">
                  <c:v>12.4201359155531</c:v>
                </c:pt>
                <c:pt idx="333">
                  <c:v>12.4485255410851</c:v>
                </c:pt>
                <c:pt idx="334">
                  <c:v>12.5040994003249</c:v>
                </c:pt>
                <c:pt idx="335">
                  <c:v>12.5596376681631</c:v>
                </c:pt>
                <c:pt idx="336">
                  <c:v>12.643775549094901</c:v>
                </c:pt>
                <c:pt idx="337">
                  <c:v>12.655585677029</c:v>
                </c:pt>
                <c:pt idx="338">
                  <c:v>12.7830350728611</c:v>
                </c:pt>
                <c:pt idx="339">
                  <c:v>12.793741884117299</c:v>
                </c:pt>
                <c:pt idx="340">
                  <c:v>12.6774388968847</c:v>
                </c:pt>
                <c:pt idx="341">
                  <c:v>12.7808433480076</c:v>
                </c:pt>
                <c:pt idx="342">
                  <c:v>12.859561150628</c:v>
                </c:pt>
                <c:pt idx="343">
                  <c:v>13.016049479589499</c:v>
                </c:pt>
                <c:pt idx="344">
                  <c:v>13.3303760416188</c:v>
                </c:pt>
                <c:pt idx="345">
                  <c:v>13.3267602932678</c:v>
                </c:pt>
                <c:pt idx="346">
                  <c:v>13.338460841566</c:v>
                </c:pt>
                <c:pt idx="347">
                  <c:v>13.3602691074635</c:v>
                </c:pt>
                <c:pt idx="348">
                  <c:v>13.387320689559401</c:v>
                </c:pt>
                <c:pt idx="349">
                  <c:v>13.327550935748601</c:v>
                </c:pt>
                <c:pt idx="350">
                  <c:v>13.3841882250527</c:v>
                </c:pt>
                <c:pt idx="351">
                  <c:v>13.328320005779601</c:v>
                </c:pt>
                <c:pt idx="352">
                  <c:v>13.529030354620801</c:v>
                </c:pt>
                <c:pt idx="353">
                  <c:v>13.530136092515701</c:v>
                </c:pt>
                <c:pt idx="354">
                  <c:v>13.5316434629969</c:v>
                </c:pt>
                <c:pt idx="355">
                  <c:v>13.528566401548099</c:v>
                </c:pt>
                <c:pt idx="356">
                  <c:v>13.5269570004793</c:v>
                </c:pt>
                <c:pt idx="357">
                  <c:v>13.5312013453142</c:v>
                </c:pt>
                <c:pt idx="358">
                  <c:v>13.531737186972199</c:v>
                </c:pt>
                <c:pt idx="359">
                  <c:v>13.528741267971601</c:v>
                </c:pt>
                <c:pt idx="360">
                  <c:v>13.5388834329421</c:v>
                </c:pt>
                <c:pt idx="361">
                  <c:v>13.6006863761093</c:v>
                </c:pt>
                <c:pt idx="362">
                  <c:v>13.6343466213605</c:v>
                </c:pt>
                <c:pt idx="363">
                  <c:v>13.601443963749601</c:v>
                </c:pt>
                <c:pt idx="364">
                  <c:v>13.6185177659909</c:v>
                </c:pt>
                <c:pt idx="365">
                  <c:v>13.5324143168141</c:v>
                </c:pt>
                <c:pt idx="366">
                  <c:v>13.5334149825726</c:v>
                </c:pt>
                <c:pt idx="367">
                  <c:v>13.552674354316499</c:v>
                </c:pt>
                <c:pt idx="368">
                  <c:v>13.5318068055479</c:v>
                </c:pt>
                <c:pt idx="369">
                  <c:v>13.709289364227899</c:v>
                </c:pt>
                <c:pt idx="370">
                  <c:v>13.6440323971075</c:v>
                </c:pt>
                <c:pt idx="371">
                  <c:v>13.6252326546027</c:v>
                </c:pt>
                <c:pt idx="372">
                  <c:v>13.6240241287981</c:v>
                </c:pt>
                <c:pt idx="373">
                  <c:v>13.588726292349101</c:v>
                </c:pt>
                <c:pt idx="374">
                  <c:v>13.529096710154899</c:v>
                </c:pt>
                <c:pt idx="375">
                  <c:v>13.5282024452606</c:v>
                </c:pt>
                <c:pt idx="376">
                  <c:v>13.5048324859783</c:v>
                </c:pt>
                <c:pt idx="377">
                  <c:v>13.3836278028534</c:v>
                </c:pt>
                <c:pt idx="378">
                  <c:v>13.127235412597701</c:v>
                </c:pt>
                <c:pt idx="379">
                  <c:v>13.334546089172401</c:v>
                </c:pt>
                <c:pt idx="380">
                  <c:v>13.442625998780599</c:v>
                </c:pt>
                <c:pt idx="381">
                  <c:v>13.5551756405977</c:v>
                </c:pt>
                <c:pt idx="382">
                  <c:v>13.633017821548</c:v>
                </c:pt>
                <c:pt idx="383">
                  <c:v>13.679746627807599</c:v>
                </c:pt>
                <c:pt idx="384">
                  <c:v>13.619142532348601</c:v>
                </c:pt>
                <c:pt idx="385">
                  <c:v>13.753588676452599</c:v>
                </c:pt>
                <c:pt idx="386">
                  <c:v>13.7543344497681</c:v>
                </c:pt>
                <c:pt idx="387">
                  <c:v>13.7560710906982</c:v>
                </c:pt>
                <c:pt idx="388">
                  <c:v>13.754102706909199</c:v>
                </c:pt>
                <c:pt idx="389">
                  <c:v>13.757458686828601</c:v>
                </c:pt>
                <c:pt idx="390">
                  <c:v>13.7587070465088</c:v>
                </c:pt>
                <c:pt idx="391">
                  <c:v>13.9222774505615</c:v>
                </c:pt>
                <c:pt idx="392">
                  <c:v>13.8952131535848</c:v>
                </c:pt>
                <c:pt idx="393">
                  <c:v>13.8962850570679</c:v>
                </c:pt>
                <c:pt idx="394">
                  <c:v>13.8730316162109</c:v>
                </c:pt>
                <c:pt idx="395">
                  <c:v>13.771130561828601</c:v>
                </c:pt>
                <c:pt idx="396">
                  <c:v>13.754600524902299</c:v>
                </c:pt>
                <c:pt idx="397">
                  <c:v>13.628583908081101</c:v>
                </c:pt>
                <c:pt idx="398">
                  <c:v>13.4660558700562</c:v>
                </c:pt>
                <c:pt idx="399">
                  <c:v>13.178300857543899</c:v>
                </c:pt>
                <c:pt idx="400">
                  <c:v>12.6416988372803</c:v>
                </c:pt>
                <c:pt idx="401">
                  <c:v>12.275200843811</c:v>
                </c:pt>
                <c:pt idx="402">
                  <c:v>12.176959037780801</c:v>
                </c:pt>
                <c:pt idx="403">
                  <c:v>12.183529853820801</c:v>
                </c:pt>
                <c:pt idx="404">
                  <c:v>12.3274536132813</c:v>
                </c:pt>
                <c:pt idx="405">
                  <c:v>12.4351758956909</c:v>
                </c:pt>
                <c:pt idx="406">
                  <c:v>12.369915008544901</c:v>
                </c:pt>
                <c:pt idx="407">
                  <c:v>12.943477630615201</c:v>
                </c:pt>
                <c:pt idx="408">
                  <c:v>13.157406806945801</c:v>
                </c:pt>
                <c:pt idx="409">
                  <c:v>12.9087314605713</c:v>
                </c:pt>
                <c:pt idx="410">
                  <c:v>13.572424888610801</c:v>
                </c:pt>
                <c:pt idx="411">
                  <c:v>13.970027923584</c:v>
                </c:pt>
                <c:pt idx="412">
                  <c:v>14.0741329193115</c:v>
                </c:pt>
                <c:pt idx="413">
                  <c:v>14.356153488159199</c:v>
                </c:pt>
                <c:pt idx="414">
                  <c:v>14.8631496429443</c:v>
                </c:pt>
                <c:pt idx="415">
                  <c:v>15.376029968261699</c:v>
                </c:pt>
                <c:pt idx="416">
                  <c:v>16.077306747436499</c:v>
                </c:pt>
                <c:pt idx="417">
                  <c:v>15.8711891174316</c:v>
                </c:pt>
                <c:pt idx="418">
                  <c:v>15.6308298110962</c:v>
                </c:pt>
                <c:pt idx="419">
                  <c:v>15.780325889587401</c:v>
                </c:pt>
                <c:pt idx="420">
                  <c:v>15.7556619644165</c:v>
                </c:pt>
                <c:pt idx="421">
                  <c:v>15.7762775421143</c:v>
                </c:pt>
                <c:pt idx="422">
                  <c:v>16.095653533935501</c:v>
                </c:pt>
                <c:pt idx="423">
                  <c:v>15.853746414184601</c:v>
                </c:pt>
                <c:pt idx="424">
                  <c:v>15.347642898559601</c:v>
                </c:pt>
                <c:pt idx="425">
                  <c:v>15.1742305755615</c:v>
                </c:pt>
                <c:pt idx="426">
                  <c:v>15.1124153137207</c:v>
                </c:pt>
                <c:pt idx="427">
                  <c:v>15.1002149581909</c:v>
                </c:pt>
                <c:pt idx="428">
                  <c:v>15.4010171890259</c:v>
                </c:pt>
                <c:pt idx="429">
                  <c:v>15.5882816314697</c:v>
                </c:pt>
                <c:pt idx="430">
                  <c:v>15.587573051452599</c:v>
                </c:pt>
                <c:pt idx="431">
                  <c:v>15.586427688598601</c:v>
                </c:pt>
                <c:pt idx="432">
                  <c:v>16.271110534668001</c:v>
                </c:pt>
                <c:pt idx="433">
                  <c:v>16.512964248657202</c:v>
                </c:pt>
                <c:pt idx="434">
                  <c:v>16.371942520141602</c:v>
                </c:pt>
                <c:pt idx="435">
                  <c:v>16.4454460144043</c:v>
                </c:pt>
                <c:pt idx="436">
                  <c:v>16.562767028808601</c:v>
                </c:pt>
                <c:pt idx="437">
                  <c:v>16.461257934570298</c:v>
                </c:pt>
                <c:pt idx="438">
                  <c:v>16.537858963012699</c:v>
                </c:pt>
                <c:pt idx="439">
                  <c:v>16.5634155273438</c:v>
                </c:pt>
                <c:pt idx="440">
                  <c:v>16.887886047363299</c:v>
                </c:pt>
                <c:pt idx="441">
                  <c:v>16.953516006469702</c:v>
                </c:pt>
                <c:pt idx="442">
                  <c:v>17.012443542480501</c:v>
                </c:pt>
                <c:pt idx="443">
                  <c:v>17.1588039398193</c:v>
                </c:pt>
                <c:pt idx="444">
                  <c:v>17.357017517089801</c:v>
                </c:pt>
                <c:pt idx="445">
                  <c:v>17.276842117309599</c:v>
                </c:pt>
                <c:pt idx="446">
                  <c:v>17.455722808837901</c:v>
                </c:pt>
                <c:pt idx="447">
                  <c:v>17.4477214813232</c:v>
                </c:pt>
                <c:pt idx="448">
                  <c:v>17.460962295532202</c:v>
                </c:pt>
                <c:pt idx="449">
                  <c:v>17.788587570190401</c:v>
                </c:pt>
                <c:pt idx="450">
                  <c:v>18.048885345458999</c:v>
                </c:pt>
                <c:pt idx="451">
                  <c:v>17.944545745849599</c:v>
                </c:pt>
                <c:pt idx="452">
                  <c:v>17.822759628295898</c:v>
                </c:pt>
                <c:pt idx="453">
                  <c:v>18.164613723754901</c:v>
                </c:pt>
                <c:pt idx="454">
                  <c:v>18.163068771362301</c:v>
                </c:pt>
                <c:pt idx="455">
                  <c:v>18.1193542480469</c:v>
                </c:pt>
                <c:pt idx="456">
                  <c:v>18.118862152099599</c:v>
                </c:pt>
                <c:pt idx="457">
                  <c:v>18.073053359985401</c:v>
                </c:pt>
                <c:pt idx="458">
                  <c:v>18.151340878258601</c:v>
                </c:pt>
                <c:pt idx="459">
                  <c:v>18.329559860742801</c:v>
                </c:pt>
                <c:pt idx="460">
                  <c:v>18.5107517242432</c:v>
                </c:pt>
                <c:pt idx="461">
                  <c:v>18.992326736450199</c:v>
                </c:pt>
                <c:pt idx="462">
                  <c:v>19.3630561828613</c:v>
                </c:pt>
                <c:pt idx="463">
                  <c:v>18.536907196044901</c:v>
                </c:pt>
                <c:pt idx="464">
                  <c:v>18.753786087036101</c:v>
                </c:pt>
                <c:pt idx="465">
                  <c:v>18.910997390747099</c:v>
                </c:pt>
                <c:pt idx="466">
                  <c:v>18.8276062011719</c:v>
                </c:pt>
                <c:pt idx="467">
                  <c:v>18.4036750793457</c:v>
                </c:pt>
                <c:pt idx="468">
                  <c:v>18.338191986083999</c:v>
                </c:pt>
                <c:pt idx="469">
                  <c:v>18.416746139526399</c:v>
                </c:pt>
                <c:pt idx="470">
                  <c:v>18.7597980499268</c:v>
                </c:pt>
                <c:pt idx="471">
                  <c:v>18.5425335132527</c:v>
                </c:pt>
                <c:pt idx="472">
                  <c:v>18.467800140380898</c:v>
                </c:pt>
                <c:pt idx="473">
                  <c:v>18.561796188354499</c:v>
                </c:pt>
                <c:pt idx="474">
                  <c:v>19.436559677123999</c:v>
                </c:pt>
                <c:pt idx="475">
                  <c:v>19.428359985351602</c:v>
                </c:pt>
                <c:pt idx="476">
                  <c:v>19.2429714202881</c:v>
                </c:pt>
                <c:pt idx="477">
                  <c:v>19.057920455932599</c:v>
                </c:pt>
                <c:pt idx="478">
                  <c:v>18.974683761596701</c:v>
                </c:pt>
                <c:pt idx="479">
                  <c:v>19.240039825439499</c:v>
                </c:pt>
                <c:pt idx="480">
                  <c:v>19.319841384887699</c:v>
                </c:pt>
                <c:pt idx="481">
                  <c:v>19.253475189208999</c:v>
                </c:pt>
                <c:pt idx="482">
                  <c:v>19.256162643432599</c:v>
                </c:pt>
                <c:pt idx="483">
                  <c:v>19.366247177123999</c:v>
                </c:pt>
                <c:pt idx="484">
                  <c:v>19.2435913085938</c:v>
                </c:pt>
                <c:pt idx="485">
                  <c:v>19.2451686859131</c:v>
                </c:pt>
                <c:pt idx="486">
                  <c:v>19.556554794311499</c:v>
                </c:pt>
                <c:pt idx="487">
                  <c:v>19.755233764648398</c:v>
                </c:pt>
                <c:pt idx="488">
                  <c:v>19.6645202636719</c:v>
                </c:pt>
                <c:pt idx="489">
                  <c:v>19.469841003418001</c:v>
                </c:pt>
                <c:pt idx="490">
                  <c:v>19.628368377685501</c:v>
                </c:pt>
                <c:pt idx="491">
                  <c:v>19.7765407562256</c:v>
                </c:pt>
                <c:pt idx="492">
                  <c:v>19.871049880981399</c:v>
                </c:pt>
                <c:pt idx="493">
                  <c:v>19.632596969604499</c:v>
                </c:pt>
                <c:pt idx="494">
                  <c:v>19.790708541870099</c:v>
                </c:pt>
                <c:pt idx="495">
                  <c:v>19.885828018188501</c:v>
                </c:pt>
                <c:pt idx="496">
                  <c:v>20.0545043945313</c:v>
                </c:pt>
                <c:pt idx="497">
                  <c:v>19.8400573730469</c:v>
                </c:pt>
                <c:pt idx="498">
                  <c:v>19.626356124877901</c:v>
                </c:pt>
                <c:pt idx="499">
                  <c:v>19.9833984375</c:v>
                </c:pt>
                <c:pt idx="500">
                  <c:v>19.726415634155298</c:v>
                </c:pt>
                <c:pt idx="501">
                  <c:v>19.327949523925799</c:v>
                </c:pt>
                <c:pt idx="502">
                  <c:v>19.2458801269531</c:v>
                </c:pt>
                <c:pt idx="503">
                  <c:v>19.430595397949201</c:v>
                </c:pt>
                <c:pt idx="504">
                  <c:v>19.612596511840799</c:v>
                </c:pt>
                <c:pt idx="505">
                  <c:v>19.4937934875488</c:v>
                </c:pt>
                <c:pt idx="506">
                  <c:v>19.361955642700199</c:v>
                </c:pt>
                <c:pt idx="507">
                  <c:v>19.3144626617432</c:v>
                </c:pt>
                <c:pt idx="508">
                  <c:v>19.4475917816162</c:v>
                </c:pt>
                <c:pt idx="509">
                  <c:v>19.4378757476807</c:v>
                </c:pt>
                <c:pt idx="510">
                  <c:v>19.107742309570298</c:v>
                </c:pt>
                <c:pt idx="511">
                  <c:v>18.792253494262699</c:v>
                </c:pt>
                <c:pt idx="512">
                  <c:v>18.722160339355501</c:v>
                </c:pt>
                <c:pt idx="513">
                  <c:v>18.8243103027344</c:v>
                </c:pt>
                <c:pt idx="514">
                  <c:v>18.696626663208001</c:v>
                </c:pt>
                <c:pt idx="515">
                  <c:v>18.6359958648682</c:v>
                </c:pt>
                <c:pt idx="516">
                  <c:v>18.603364944458001</c:v>
                </c:pt>
                <c:pt idx="517">
                  <c:v>18.576103210449201</c:v>
                </c:pt>
                <c:pt idx="518">
                  <c:v>18.640377044677699</c:v>
                </c:pt>
                <c:pt idx="519">
                  <c:v>18.621137619018601</c:v>
                </c:pt>
                <c:pt idx="520">
                  <c:v>18.465721130371101</c:v>
                </c:pt>
                <c:pt idx="521">
                  <c:v>18.266309738159201</c:v>
                </c:pt>
                <c:pt idx="522">
                  <c:v>18.124706268310501</c:v>
                </c:pt>
                <c:pt idx="523">
                  <c:v>18.213405609130898</c:v>
                </c:pt>
                <c:pt idx="524">
                  <c:v>18.162300109863299</c:v>
                </c:pt>
                <c:pt idx="525">
                  <c:v>18.151948928833001</c:v>
                </c:pt>
                <c:pt idx="526">
                  <c:v>18.2817707061768</c:v>
                </c:pt>
                <c:pt idx="527">
                  <c:v>18.261346817016602</c:v>
                </c:pt>
                <c:pt idx="528">
                  <c:v>18.1083660125732</c:v>
                </c:pt>
                <c:pt idx="529">
                  <c:v>18.113691329956101</c:v>
                </c:pt>
                <c:pt idx="530">
                  <c:v>18.0259609222412</c:v>
                </c:pt>
                <c:pt idx="531">
                  <c:v>17.924360275268601</c:v>
                </c:pt>
                <c:pt idx="532">
                  <c:v>17.975177764892599</c:v>
                </c:pt>
                <c:pt idx="533">
                  <c:v>18.074501037597699</c:v>
                </c:pt>
                <c:pt idx="534">
                  <c:v>18.175128936767599</c:v>
                </c:pt>
                <c:pt idx="535">
                  <c:v>18.1590385437012</c:v>
                </c:pt>
                <c:pt idx="536">
                  <c:v>18.1509685516357</c:v>
                </c:pt>
                <c:pt idx="537">
                  <c:v>18.2746677398682</c:v>
                </c:pt>
                <c:pt idx="538">
                  <c:v>18.247617721557599</c:v>
                </c:pt>
                <c:pt idx="539">
                  <c:v>18.257808685302699</c:v>
                </c:pt>
                <c:pt idx="540">
                  <c:v>18.359779357910199</c:v>
                </c:pt>
                <c:pt idx="541">
                  <c:v>18.385564804077099</c:v>
                </c:pt>
                <c:pt idx="542">
                  <c:v>18.4225769042969</c:v>
                </c:pt>
                <c:pt idx="543">
                  <c:v>18.5052299499512</c:v>
                </c:pt>
                <c:pt idx="544">
                  <c:v>18.397468566894499</c:v>
                </c:pt>
                <c:pt idx="545">
                  <c:v>18.476268768310501</c:v>
                </c:pt>
                <c:pt idx="546">
                  <c:v>18.4629802703857</c:v>
                </c:pt>
                <c:pt idx="547">
                  <c:v>18.612115859985401</c:v>
                </c:pt>
                <c:pt idx="548">
                  <c:v>18.3911457061768</c:v>
                </c:pt>
                <c:pt idx="549">
                  <c:v>18.393518447876001</c:v>
                </c:pt>
                <c:pt idx="550">
                  <c:v>18.327184677123999</c:v>
                </c:pt>
                <c:pt idx="551">
                  <c:v>18.376396179199201</c:v>
                </c:pt>
                <c:pt idx="552">
                  <c:v>18.3544406890869</c:v>
                </c:pt>
                <c:pt idx="553">
                  <c:v>18.095996856689499</c:v>
                </c:pt>
                <c:pt idx="554">
                  <c:v>17.955213546752901</c:v>
                </c:pt>
                <c:pt idx="555">
                  <c:v>18.053739547729499</c:v>
                </c:pt>
                <c:pt idx="556">
                  <c:v>18.052301406860401</c:v>
                </c:pt>
                <c:pt idx="557">
                  <c:v>17.7340183258057</c:v>
                </c:pt>
                <c:pt idx="558">
                  <c:v>17.5236511230469</c:v>
                </c:pt>
                <c:pt idx="559">
                  <c:v>17.474006652831999</c:v>
                </c:pt>
                <c:pt idx="560">
                  <c:v>17.257215499877901</c:v>
                </c:pt>
                <c:pt idx="561">
                  <c:v>17.064521789550799</c:v>
                </c:pt>
                <c:pt idx="562">
                  <c:v>17.020999908447301</c:v>
                </c:pt>
                <c:pt idx="563">
                  <c:v>16.776901245117202</c:v>
                </c:pt>
                <c:pt idx="564">
                  <c:v>16.707798004150401</c:v>
                </c:pt>
                <c:pt idx="565">
                  <c:v>16.688783645629901</c:v>
                </c:pt>
                <c:pt idx="566">
                  <c:v>16.878107070922901</c:v>
                </c:pt>
                <c:pt idx="567">
                  <c:v>16.967723846435501</c:v>
                </c:pt>
                <c:pt idx="568">
                  <c:v>16.932338714599599</c:v>
                </c:pt>
                <c:pt idx="569">
                  <c:v>16.802116394043001</c:v>
                </c:pt>
                <c:pt idx="570">
                  <c:v>16.549879074096701</c:v>
                </c:pt>
                <c:pt idx="571">
                  <c:v>16.405055999755898</c:v>
                </c:pt>
                <c:pt idx="572">
                  <c:v>16.2420539855957</c:v>
                </c:pt>
                <c:pt idx="573">
                  <c:v>15.6797552108765</c:v>
                </c:pt>
                <c:pt idx="574">
                  <c:v>15.567842483520501</c:v>
                </c:pt>
                <c:pt idx="575">
                  <c:v>15.2905950546265</c:v>
                </c:pt>
                <c:pt idx="576">
                  <c:v>15.5601587295532</c:v>
                </c:pt>
                <c:pt idx="577">
                  <c:v>15.540163040161101</c:v>
                </c:pt>
                <c:pt idx="578">
                  <c:v>15.1518659591675</c:v>
                </c:pt>
                <c:pt idx="579">
                  <c:v>15.072248458862299</c:v>
                </c:pt>
                <c:pt idx="580">
                  <c:v>14.938148498535201</c:v>
                </c:pt>
                <c:pt idx="581">
                  <c:v>14.7669630050659</c:v>
                </c:pt>
                <c:pt idx="582">
                  <c:v>14.6008138656616</c:v>
                </c:pt>
                <c:pt idx="583">
                  <c:v>14.517453193664601</c:v>
                </c:pt>
                <c:pt idx="584">
                  <c:v>14.1662845611572</c:v>
                </c:pt>
                <c:pt idx="585">
                  <c:v>13.7598667144775</c:v>
                </c:pt>
                <c:pt idx="586">
                  <c:v>13.425539016723601</c:v>
                </c:pt>
                <c:pt idx="587">
                  <c:v>12.394472122192401</c:v>
                </c:pt>
                <c:pt idx="588">
                  <c:v>12.1500597000122</c:v>
                </c:pt>
                <c:pt idx="589">
                  <c:v>12.274933815002401</c:v>
                </c:pt>
                <c:pt idx="590">
                  <c:v>12.2181615829468</c:v>
                </c:pt>
                <c:pt idx="591">
                  <c:v>12.143171310424799</c:v>
                </c:pt>
                <c:pt idx="592">
                  <c:v>12.150703430175801</c:v>
                </c:pt>
                <c:pt idx="593">
                  <c:v>11.970521926879901</c:v>
                </c:pt>
                <c:pt idx="594">
                  <c:v>11.813378334045399</c:v>
                </c:pt>
                <c:pt idx="595">
                  <c:v>11.7555685043335</c:v>
                </c:pt>
                <c:pt idx="596">
                  <c:v>11.643672943115201</c:v>
                </c:pt>
                <c:pt idx="597">
                  <c:v>11.570395469665501</c:v>
                </c:pt>
                <c:pt idx="598">
                  <c:v>11.5128927230835</c:v>
                </c:pt>
                <c:pt idx="599">
                  <c:v>11.485862731933601</c:v>
                </c:pt>
                <c:pt idx="600">
                  <c:v>11.4236450195313</c:v>
                </c:pt>
                <c:pt idx="601">
                  <c:v>11.375460624694799</c:v>
                </c:pt>
                <c:pt idx="602">
                  <c:v>11.527284622192401</c:v>
                </c:pt>
                <c:pt idx="603">
                  <c:v>11.551755905151399</c:v>
                </c:pt>
                <c:pt idx="604">
                  <c:v>11.3797397613525</c:v>
                </c:pt>
                <c:pt idx="605">
                  <c:v>11.1831769943237</c:v>
                </c:pt>
                <c:pt idx="606">
                  <c:v>11.1466150283813</c:v>
                </c:pt>
                <c:pt idx="607">
                  <c:v>11.074239730835</c:v>
                </c:pt>
                <c:pt idx="608">
                  <c:v>11.0930795669556</c:v>
                </c:pt>
                <c:pt idx="609">
                  <c:v>11.1723794937134</c:v>
                </c:pt>
                <c:pt idx="610">
                  <c:v>11.120674133300801</c:v>
                </c:pt>
                <c:pt idx="611">
                  <c:v>11.140292167663601</c:v>
                </c:pt>
                <c:pt idx="612">
                  <c:v>11.1907291412354</c:v>
                </c:pt>
                <c:pt idx="613">
                  <c:v>11.0820322036743</c:v>
                </c:pt>
                <c:pt idx="614">
                  <c:v>11.078581809997599</c:v>
                </c:pt>
                <c:pt idx="615">
                  <c:v>11.042447090148899</c:v>
                </c:pt>
                <c:pt idx="616">
                  <c:v>10.8948678970337</c:v>
                </c:pt>
                <c:pt idx="617">
                  <c:v>10.935752868652299</c:v>
                </c:pt>
                <c:pt idx="618">
                  <c:v>11.034146308898899</c:v>
                </c:pt>
                <c:pt idx="619">
                  <c:v>11.023983955383301</c:v>
                </c:pt>
                <c:pt idx="620">
                  <c:v>10.6883096694946</c:v>
                </c:pt>
                <c:pt idx="621">
                  <c:v>10.9434251785278</c:v>
                </c:pt>
                <c:pt idx="622">
                  <c:v>11.039837837219199</c:v>
                </c:pt>
                <c:pt idx="623">
                  <c:v>10.9523277282715</c:v>
                </c:pt>
                <c:pt idx="624">
                  <c:v>11.0741186141968</c:v>
                </c:pt>
                <c:pt idx="625">
                  <c:v>11.036746025085399</c:v>
                </c:pt>
                <c:pt idx="626">
                  <c:v>11.0320835113525</c:v>
                </c:pt>
                <c:pt idx="627">
                  <c:v>11.088461875915501</c:v>
                </c:pt>
                <c:pt idx="628">
                  <c:v>11.148511886596699</c:v>
                </c:pt>
                <c:pt idx="629">
                  <c:v>11.0759792327881</c:v>
                </c:pt>
                <c:pt idx="630">
                  <c:v>11.1235809326172</c:v>
                </c:pt>
                <c:pt idx="631">
                  <c:v>11.090807914733899</c:v>
                </c:pt>
                <c:pt idx="632">
                  <c:v>11.2459268569946</c:v>
                </c:pt>
                <c:pt idx="633">
                  <c:v>11.086063385009799</c:v>
                </c:pt>
                <c:pt idx="634">
                  <c:v>11.005918502807599</c:v>
                </c:pt>
                <c:pt idx="635">
                  <c:v>10.913689613342299</c:v>
                </c:pt>
                <c:pt idx="636">
                  <c:v>11.1070413589478</c:v>
                </c:pt>
                <c:pt idx="637">
                  <c:v>11.2002515792847</c:v>
                </c:pt>
                <c:pt idx="638">
                  <c:v>11.2081441879272</c:v>
                </c:pt>
                <c:pt idx="639">
                  <c:v>11.1129245758057</c:v>
                </c:pt>
                <c:pt idx="640">
                  <c:v>11.209475517272899</c:v>
                </c:pt>
                <c:pt idx="641">
                  <c:v>11.415503501892101</c:v>
                </c:pt>
                <c:pt idx="642">
                  <c:v>11.536501884460399</c:v>
                </c:pt>
                <c:pt idx="643">
                  <c:v>11.588885307311999</c:v>
                </c:pt>
                <c:pt idx="644">
                  <c:v>11.8351964950562</c:v>
                </c:pt>
                <c:pt idx="645">
                  <c:v>12.037970542907701</c:v>
                </c:pt>
                <c:pt idx="646">
                  <c:v>11.9720211029053</c:v>
                </c:pt>
                <c:pt idx="647">
                  <c:v>12.171013832092299</c:v>
                </c:pt>
                <c:pt idx="648">
                  <c:v>12.347099304199199</c:v>
                </c:pt>
                <c:pt idx="649">
                  <c:v>12.906037330627401</c:v>
                </c:pt>
                <c:pt idx="650">
                  <c:v>13.335901260376</c:v>
                </c:pt>
                <c:pt idx="651">
                  <c:v>13.505607604980501</c:v>
                </c:pt>
                <c:pt idx="652">
                  <c:v>13.422893524169901</c:v>
                </c:pt>
                <c:pt idx="653">
                  <c:v>13.753981590271</c:v>
                </c:pt>
                <c:pt idx="654">
                  <c:v>13.872153282165501</c:v>
                </c:pt>
                <c:pt idx="655">
                  <c:v>13.929853439331101</c:v>
                </c:pt>
                <c:pt idx="656">
                  <c:v>14.154680252075201</c:v>
                </c:pt>
                <c:pt idx="657">
                  <c:v>14.067857742309601</c:v>
                </c:pt>
                <c:pt idx="658">
                  <c:v>13.978536605835</c:v>
                </c:pt>
                <c:pt idx="659">
                  <c:v>13.920968055725099</c:v>
                </c:pt>
                <c:pt idx="660">
                  <c:v>13.909176826477101</c:v>
                </c:pt>
                <c:pt idx="661">
                  <c:v>14.1846027374268</c:v>
                </c:pt>
                <c:pt idx="662">
                  <c:v>15.02210521698</c:v>
                </c:pt>
                <c:pt idx="663">
                  <c:v>14.8595161437988</c:v>
                </c:pt>
                <c:pt idx="664">
                  <c:v>14.582872390747101</c:v>
                </c:pt>
                <c:pt idx="665">
                  <c:v>14.4545545578003</c:v>
                </c:pt>
                <c:pt idx="666">
                  <c:v>14.5562753677368</c:v>
                </c:pt>
                <c:pt idx="667">
                  <c:v>14.949515342712401</c:v>
                </c:pt>
                <c:pt idx="668">
                  <c:v>14.9866647720337</c:v>
                </c:pt>
                <c:pt idx="669">
                  <c:v>14.9717712402344</c:v>
                </c:pt>
                <c:pt idx="670">
                  <c:v>14.895055770874</c:v>
                </c:pt>
                <c:pt idx="671">
                  <c:v>14.830247879028301</c:v>
                </c:pt>
                <c:pt idx="672">
                  <c:v>14.7289571762085</c:v>
                </c:pt>
                <c:pt idx="673">
                  <c:v>15.0626935958862</c:v>
                </c:pt>
                <c:pt idx="674">
                  <c:v>15.2712869644165</c:v>
                </c:pt>
                <c:pt idx="675">
                  <c:v>15.1297521591187</c:v>
                </c:pt>
                <c:pt idx="676">
                  <c:v>15.1446027755737</c:v>
                </c:pt>
                <c:pt idx="677">
                  <c:v>15.1793756484985</c:v>
                </c:pt>
                <c:pt idx="678">
                  <c:v>15.153006553649901</c:v>
                </c:pt>
                <c:pt idx="679">
                  <c:v>15.082283020019499</c:v>
                </c:pt>
                <c:pt idx="680">
                  <c:v>15.1283721923828</c:v>
                </c:pt>
                <c:pt idx="681">
                  <c:v>15.158817291259799</c:v>
                </c:pt>
                <c:pt idx="682">
                  <c:v>15.0883083343506</c:v>
                </c:pt>
                <c:pt idx="683">
                  <c:v>15.0800867080688</c:v>
                </c:pt>
                <c:pt idx="684">
                  <c:v>15.194719314575201</c:v>
                </c:pt>
                <c:pt idx="685">
                  <c:v>15.082354545593301</c:v>
                </c:pt>
                <c:pt idx="686">
                  <c:v>15.1593837738037</c:v>
                </c:pt>
                <c:pt idx="687">
                  <c:v>15.267487525939901</c:v>
                </c:pt>
                <c:pt idx="688">
                  <c:v>15.400108337402299</c:v>
                </c:pt>
                <c:pt idx="689">
                  <c:v>15.3720560073853</c:v>
                </c:pt>
                <c:pt idx="690">
                  <c:v>15.171100616455099</c:v>
                </c:pt>
                <c:pt idx="691">
                  <c:v>15.1010179519653</c:v>
                </c:pt>
                <c:pt idx="692">
                  <c:v>14.9898681640625</c:v>
                </c:pt>
                <c:pt idx="693">
                  <c:v>14.8063716888428</c:v>
                </c:pt>
                <c:pt idx="694">
                  <c:v>14.454566955566399</c:v>
                </c:pt>
                <c:pt idx="695">
                  <c:v>14.4726114273071</c:v>
                </c:pt>
                <c:pt idx="696">
                  <c:v>14.4479322433472</c:v>
                </c:pt>
                <c:pt idx="697">
                  <c:v>14.752123832702599</c:v>
                </c:pt>
                <c:pt idx="698">
                  <c:v>14.7422952651978</c:v>
                </c:pt>
                <c:pt idx="699">
                  <c:v>14.634158134460399</c:v>
                </c:pt>
                <c:pt idx="700">
                  <c:v>14.574145317077599</c:v>
                </c:pt>
                <c:pt idx="701">
                  <c:v>14.5178871154785</c:v>
                </c:pt>
                <c:pt idx="702">
                  <c:v>14.725706100463899</c:v>
                </c:pt>
                <c:pt idx="703">
                  <c:v>14.741252899169901</c:v>
                </c:pt>
                <c:pt idx="704">
                  <c:v>14.7128496170044</c:v>
                </c:pt>
                <c:pt idx="705">
                  <c:v>14.7713298797607</c:v>
                </c:pt>
                <c:pt idx="706">
                  <c:v>14.688856124877899</c:v>
                </c:pt>
                <c:pt idx="707">
                  <c:v>14.8188362121582</c:v>
                </c:pt>
                <c:pt idx="708">
                  <c:v>15.7393293380737</c:v>
                </c:pt>
                <c:pt idx="709">
                  <c:v>16.069074630737301</c:v>
                </c:pt>
                <c:pt idx="710">
                  <c:v>16.082210540771499</c:v>
                </c:pt>
                <c:pt idx="711">
                  <c:v>16.207481384277301</c:v>
                </c:pt>
                <c:pt idx="712">
                  <c:v>16.075881958007798</c:v>
                </c:pt>
                <c:pt idx="713">
                  <c:v>15.9506883621216</c:v>
                </c:pt>
                <c:pt idx="714">
                  <c:v>15.985918045043899</c:v>
                </c:pt>
                <c:pt idx="715">
                  <c:v>16.304868698120099</c:v>
                </c:pt>
                <c:pt idx="716">
                  <c:v>16.430427551269499</c:v>
                </c:pt>
                <c:pt idx="717">
                  <c:v>16.458070755004901</c:v>
                </c:pt>
                <c:pt idx="718">
                  <c:v>16.400424957275401</c:v>
                </c:pt>
                <c:pt idx="719">
                  <c:v>16.576065063476602</c:v>
                </c:pt>
                <c:pt idx="720">
                  <c:v>16.831417083740199</c:v>
                </c:pt>
                <c:pt idx="721">
                  <c:v>21.504194534704901</c:v>
                </c:pt>
                <c:pt idx="722">
                  <c:v>24.6503750905683</c:v>
                </c:pt>
                <c:pt idx="723">
                  <c:v>17.722303313717902</c:v>
                </c:pt>
                <c:pt idx="724">
                  <c:v>18.024462321628299</c:v>
                </c:pt>
                <c:pt idx="725">
                  <c:v>18.173182305330901</c:v>
                </c:pt>
                <c:pt idx="726">
                  <c:v>23.487316071092899</c:v>
                </c:pt>
                <c:pt idx="727">
                  <c:v>26.613321659539299</c:v>
                </c:pt>
                <c:pt idx="728">
                  <c:v>27.625016321982098</c:v>
                </c:pt>
                <c:pt idx="729">
                  <c:v>27.4211933980962</c:v>
                </c:pt>
                <c:pt idx="730">
                  <c:v>27.577656834099901</c:v>
                </c:pt>
                <c:pt idx="731">
                  <c:v>28.060677311394802</c:v>
                </c:pt>
                <c:pt idx="732">
                  <c:v>28.088928363758999</c:v>
                </c:pt>
                <c:pt idx="733">
                  <c:v>28.175503287366599</c:v>
                </c:pt>
                <c:pt idx="734">
                  <c:v>29.8687616393387</c:v>
                </c:pt>
                <c:pt idx="735">
                  <c:v>32.772970101961498</c:v>
                </c:pt>
                <c:pt idx="736">
                  <c:v>34.142045606387597</c:v>
                </c:pt>
                <c:pt idx="737">
                  <c:v>24.220413208007798</c:v>
                </c:pt>
                <c:pt idx="738">
                  <c:v>21.7723503112793</c:v>
                </c:pt>
                <c:pt idx="739">
                  <c:v>21.674118041992202</c:v>
                </c:pt>
                <c:pt idx="740">
                  <c:v>21.9342225918056</c:v>
                </c:pt>
                <c:pt idx="741">
                  <c:v>25.6842115668634</c:v>
                </c:pt>
                <c:pt idx="742">
                  <c:v>40.879711941954902</c:v>
                </c:pt>
                <c:pt idx="743">
                  <c:v>79.239975461241997</c:v>
                </c:pt>
                <c:pt idx="744">
                  <c:v>29.905937396633998</c:v>
                </c:pt>
                <c:pt idx="745">
                  <c:v>27.098709370602801</c:v>
                </c:pt>
                <c:pt idx="746">
                  <c:v>30.160370441585201</c:v>
                </c:pt>
                <c:pt idx="747">
                  <c:v>33.714603960590999</c:v>
                </c:pt>
                <c:pt idx="748">
                  <c:v>32.486527368689103</c:v>
                </c:pt>
                <c:pt idx="749">
                  <c:v>32.502592778359698</c:v>
                </c:pt>
                <c:pt idx="750">
                  <c:v>32.060050290015397</c:v>
                </c:pt>
                <c:pt idx="751">
                  <c:v>32.239804446312696</c:v>
                </c:pt>
                <c:pt idx="752">
                  <c:v>33.112263021161503</c:v>
                </c:pt>
                <c:pt idx="753">
                  <c:v>32.8905624373241</c:v>
                </c:pt>
                <c:pt idx="754">
                  <c:v>33.7449187592537</c:v>
                </c:pt>
                <c:pt idx="755">
                  <c:v>34.326040314705097</c:v>
                </c:pt>
                <c:pt idx="756">
                  <c:v>33.653675438665601</c:v>
                </c:pt>
                <c:pt idx="757">
                  <c:v>33.723951527585299</c:v>
                </c:pt>
                <c:pt idx="758">
                  <c:v>34.857443353796498</c:v>
                </c:pt>
                <c:pt idx="759">
                  <c:v>36.249301882508</c:v>
                </c:pt>
                <c:pt idx="760">
                  <c:v>34.601207115005998</c:v>
                </c:pt>
                <c:pt idx="761">
                  <c:v>42.045853384694801</c:v>
                </c:pt>
                <c:pt idx="762">
                  <c:v>40.117759822722398</c:v>
                </c:pt>
                <c:pt idx="763">
                  <c:v>39.639759291782198</c:v>
                </c:pt>
                <c:pt idx="764">
                  <c:v>40.883527088780603</c:v>
                </c:pt>
                <c:pt idx="765">
                  <c:v>58.031909681750903</c:v>
                </c:pt>
                <c:pt idx="766">
                  <c:v>61.142215041293902</c:v>
                </c:pt>
                <c:pt idx="767">
                  <c:v>87.194628981723497</c:v>
                </c:pt>
                <c:pt idx="768">
                  <c:v>87.271959730578999</c:v>
                </c:pt>
                <c:pt idx="769">
                  <c:v>42.6458226013184</c:v>
                </c:pt>
                <c:pt idx="770">
                  <c:v>32.908493027225603</c:v>
                </c:pt>
                <c:pt idx="771">
                  <c:v>30.351716441492901</c:v>
                </c:pt>
                <c:pt idx="772">
                  <c:v>36.272986981791803</c:v>
                </c:pt>
                <c:pt idx="773">
                  <c:v>41.708079907817201</c:v>
                </c:pt>
                <c:pt idx="774">
                  <c:v>55.605356898154</c:v>
                </c:pt>
                <c:pt idx="775">
                  <c:v>55.588759873913197</c:v>
                </c:pt>
                <c:pt idx="776">
                  <c:v>38.428771283549601</c:v>
                </c:pt>
                <c:pt idx="777">
                  <c:v>36.233705001338897</c:v>
                </c:pt>
                <c:pt idx="778">
                  <c:v>41.684893030966499</c:v>
                </c:pt>
                <c:pt idx="779">
                  <c:v>60.635824447139598</c:v>
                </c:pt>
                <c:pt idx="780">
                  <c:v>34.569897800568597</c:v>
                </c:pt>
                <c:pt idx="781">
                  <c:v>36.66287839828</c:v>
                </c:pt>
                <c:pt idx="782">
                  <c:v>43.265906214560196</c:v>
                </c:pt>
                <c:pt idx="783">
                  <c:v>38.044242917953</c:v>
                </c:pt>
                <c:pt idx="784">
                  <c:v>82.195905761718706</c:v>
                </c:pt>
                <c:pt idx="785">
                  <c:v>258.11109575825401</c:v>
                </c:pt>
                <c:pt idx="786">
                  <c:v>104.389834151729</c:v>
                </c:pt>
                <c:pt idx="787">
                  <c:v>82.147976084063103</c:v>
                </c:pt>
                <c:pt idx="788">
                  <c:v>56.115028696367801</c:v>
                </c:pt>
                <c:pt idx="789">
                  <c:v>82.285339975664698</c:v>
                </c:pt>
                <c:pt idx="790">
                  <c:v>55.570267009119803</c:v>
                </c:pt>
                <c:pt idx="791">
                  <c:v>36.895855079568797</c:v>
                </c:pt>
                <c:pt idx="792">
                  <c:v>31.510731826290002</c:v>
                </c:pt>
                <c:pt idx="793">
                  <c:v>35.359275281352403</c:v>
                </c:pt>
                <c:pt idx="794">
                  <c:v>27.663550128381399</c:v>
                </c:pt>
                <c:pt idx="795">
                  <c:v>21.366412731632298</c:v>
                </c:pt>
                <c:pt idx="796">
                  <c:v>21.2826203879955</c:v>
                </c:pt>
                <c:pt idx="797">
                  <c:v>20.895227016195498</c:v>
                </c:pt>
                <c:pt idx="798">
                  <c:v>21.4276460809998</c:v>
                </c:pt>
                <c:pt idx="799">
                  <c:v>22.237497892413501</c:v>
                </c:pt>
                <c:pt idx="800">
                  <c:v>21.5485376410914</c:v>
                </c:pt>
                <c:pt idx="801">
                  <c:v>21.570209192050001</c:v>
                </c:pt>
                <c:pt idx="802">
                  <c:v>23.021730895507801</c:v>
                </c:pt>
                <c:pt idx="803">
                  <c:v>23.6333884216731</c:v>
                </c:pt>
                <c:pt idx="804">
                  <c:v>22.180809781829499</c:v>
                </c:pt>
                <c:pt idx="805">
                  <c:v>21.257641679594599</c:v>
                </c:pt>
                <c:pt idx="806">
                  <c:v>20.4484797755179</c:v>
                </c:pt>
                <c:pt idx="807">
                  <c:v>20.2443733215332</c:v>
                </c:pt>
                <c:pt idx="808">
                  <c:v>20.952682495117202</c:v>
                </c:pt>
                <c:pt idx="809">
                  <c:v>20.9661045074463</c:v>
                </c:pt>
                <c:pt idx="810">
                  <c:v>21.6484985351563</c:v>
                </c:pt>
                <c:pt idx="811">
                  <c:v>21.529960632324201</c:v>
                </c:pt>
                <c:pt idx="812">
                  <c:v>21.181268692016602</c:v>
                </c:pt>
                <c:pt idx="813">
                  <c:v>20.236446380615199</c:v>
                </c:pt>
                <c:pt idx="814">
                  <c:v>19.951339721679702</c:v>
                </c:pt>
                <c:pt idx="815">
                  <c:v>19.860580444335898</c:v>
                </c:pt>
                <c:pt idx="816">
                  <c:v>20.074356079101602</c:v>
                </c:pt>
                <c:pt idx="817">
                  <c:v>20.353500366210898</c:v>
                </c:pt>
                <c:pt idx="818">
                  <c:v>20.9042263031006</c:v>
                </c:pt>
                <c:pt idx="819">
                  <c:v>20.7254943847656</c:v>
                </c:pt>
                <c:pt idx="820">
                  <c:v>20.414218902587901</c:v>
                </c:pt>
                <c:pt idx="821">
                  <c:v>20.088722229003899</c:v>
                </c:pt>
                <c:pt idx="822">
                  <c:v>20.193021774291999</c:v>
                </c:pt>
                <c:pt idx="823">
                  <c:v>20.4891872406006</c:v>
                </c:pt>
                <c:pt idx="824">
                  <c:v>20.9021320343018</c:v>
                </c:pt>
                <c:pt idx="825">
                  <c:v>20.803581237793001</c:v>
                </c:pt>
                <c:pt idx="826">
                  <c:v>20.6503582000732</c:v>
                </c:pt>
                <c:pt idx="827">
                  <c:v>20.300901412963899</c:v>
                </c:pt>
                <c:pt idx="828">
                  <c:v>20.228502273559599</c:v>
                </c:pt>
                <c:pt idx="829">
                  <c:v>21.4102382659912</c:v>
                </c:pt>
                <c:pt idx="830">
                  <c:v>21.331325531005898</c:v>
                </c:pt>
                <c:pt idx="831">
                  <c:v>23.434078216552699</c:v>
                </c:pt>
                <c:pt idx="832">
                  <c:v>23.427583694458001</c:v>
                </c:pt>
                <c:pt idx="833">
                  <c:v>22.913526535034201</c:v>
                </c:pt>
                <c:pt idx="834">
                  <c:v>21.357824325561499</c:v>
                </c:pt>
                <c:pt idx="835">
                  <c:v>21.187498092651399</c:v>
                </c:pt>
                <c:pt idx="836">
                  <c:v>21.160713195800799</c:v>
                </c:pt>
                <c:pt idx="837">
                  <c:v>20.885362625122099</c:v>
                </c:pt>
                <c:pt idx="838">
                  <c:v>20.6534633636475</c:v>
                </c:pt>
                <c:pt idx="839">
                  <c:v>20.8969402313232</c:v>
                </c:pt>
                <c:pt idx="840">
                  <c:v>21.1349201202393</c:v>
                </c:pt>
                <c:pt idx="841">
                  <c:v>20.9034938812256</c:v>
                </c:pt>
                <c:pt idx="842">
                  <c:v>20.654838562011701</c:v>
                </c:pt>
                <c:pt idx="843">
                  <c:v>20.54421043396</c:v>
                </c:pt>
                <c:pt idx="844">
                  <c:v>21.617641448974599</c:v>
                </c:pt>
                <c:pt idx="845">
                  <c:v>21.7716979980469</c:v>
                </c:pt>
                <c:pt idx="846">
                  <c:v>20.903284072876001</c:v>
                </c:pt>
                <c:pt idx="847">
                  <c:v>19.936683654785199</c:v>
                </c:pt>
                <c:pt idx="848">
                  <c:v>19.246503829956101</c:v>
                </c:pt>
                <c:pt idx="849">
                  <c:v>18.932050704956101</c:v>
                </c:pt>
                <c:pt idx="850">
                  <c:v>19.044744491577099</c:v>
                </c:pt>
                <c:pt idx="851">
                  <c:v>19.038337707519499</c:v>
                </c:pt>
                <c:pt idx="852">
                  <c:v>18.995853424072301</c:v>
                </c:pt>
                <c:pt idx="853">
                  <c:v>18.8459568023682</c:v>
                </c:pt>
                <c:pt idx="854">
                  <c:v>18.2806491851807</c:v>
                </c:pt>
                <c:pt idx="855">
                  <c:v>17.9788303375244</c:v>
                </c:pt>
                <c:pt idx="856">
                  <c:v>17.8503303527832</c:v>
                </c:pt>
                <c:pt idx="857">
                  <c:v>17.986515045166001</c:v>
                </c:pt>
                <c:pt idx="858">
                  <c:v>18.0660610198975</c:v>
                </c:pt>
                <c:pt idx="859">
                  <c:v>18.2155361175537</c:v>
                </c:pt>
                <c:pt idx="860">
                  <c:v>18.282026290893601</c:v>
                </c:pt>
                <c:pt idx="861">
                  <c:v>18.280229568481399</c:v>
                </c:pt>
                <c:pt idx="862">
                  <c:v>18.072231292724599</c:v>
                </c:pt>
                <c:pt idx="863">
                  <c:v>17.566053390502901</c:v>
                </c:pt>
                <c:pt idx="864">
                  <c:v>17.475076675415</c:v>
                </c:pt>
                <c:pt idx="865">
                  <c:v>17.304031372070298</c:v>
                </c:pt>
                <c:pt idx="866">
                  <c:v>16.9414253234863</c:v>
                </c:pt>
                <c:pt idx="867">
                  <c:v>16.805952072143601</c:v>
                </c:pt>
                <c:pt idx="868">
                  <c:v>17.019832611083999</c:v>
                </c:pt>
                <c:pt idx="869">
                  <c:v>17.4496059417725</c:v>
                </c:pt>
                <c:pt idx="870">
                  <c:v>17.466981887817401</c:v>
                </c:pt>
                <c:pt idx="871">
                  <c:v>17.6048698425293</c:v>
                </c:pt>
                <c:pt idx="872">
                  <c:v>17.5044555664063</c:v>
                </c:pt>
                <c:pt idx="873">
                  <c:v>17.464763641357401</c:v>
                </c:pt>
                <c:pt idx="874">
                  <c:v>17.2308540344238</c:v>
                </c:pt>
                <c:pt idx="875">
                  <c:v>17.092235565185501</c:v>
                </c:pt>
                <c:pt idx="876">
                  <c:v>16.805292129516602</c:v>
                </c:pt>
                <c:pt idx="877">
                  <c:v>16.427911758422901</c:v>
                </c:pt>
                <c:pt idx="878">
                  <c:v>16.4248447418213</c:v>
                </c:pt>
                <c:pt idx="879">
                  <c:v>16.259677886962901</c:v>
                </c:pt>
                <c:pt idx="880">
                  <c:v>16.216691970825199</c:v>
                </c:pt>
                <c:pt idx="881">
                  <c:v>15.869830131530801</c:v>
                </c:pt>
                <c:pt idx="882">
                  <c:v>15.5625</c:v>
                </c:pt>
                <c:pt idx="883">
                  <c:v>15.8032283782959</c:v>
                </c:pt>
                <c:pt idx="884">
                  <c:v>15.7390489578247</c:v>
                </c:pt>
                <c:pt idx="885">
                  <c:v>15.564481735229499</c:v>
                </c:pt>
                <c:pt idx="886">
                  <c:v>15.161790847778301</c:v>
                </c:pt>
                <c:pt idx="887">
                  <c:v>15.1035919189453</c:v>
                </c:pt>
                <c:pt idx="888">
                  <c:v>14.946346282959</c:v>
                </c:pt>
                <c:pt idx="889">
                  <c:v>14.8963623046875</c:v>
                </c:pt>
                <c:pt idx="890">
                  <c:v>14.8915796279907</c:v>
                </c:pt>
                <c:pt idx="891">
                  <c:v>15.074700355529799</c:v>
                </c:pt>
                <c:pt idx="892">
                  <c:v>15.280006408691399</c:v>
                </c:pt>
                <c:pt idx="893">
                  <c:v>15.155642509460399</c:v>
                </c:pt>
                <c:pt idx="894">
                  <c:v>14.9672689437866</c:v>
                </c:pt>
                <c:pt idx="895">
                  <c:v>14.815484046936</c:v>
                </c:pt>
                <c:pt idx="896">
                  <c:v>14.5813074111938</c:v>
                </c:pt>
                <c:pt idx="897">
                  <c:v>14.6116542816162</c:v>
                </c:pt>
                <c:pt idx="898">
                  <c:v>14.3000679016113</c:v>
                </c:pt>
                <c:pt idx="899">
                  <c:v>13.945954322814901</c:v>
                </c:pt>
                <c:pt idx="900">
                  <c:v>13.683764457702599</c:v>
                </c:pt>
                <c:pt idx="901">
                  <c:v>13.5814561843872</c:v>
                </c:pt>
                <c:pt idx="902">
                  <c:v>13.8071374893188</c:v>
                </c:pt>
                <c:pt idx="903">
                  <c:v>13.713890075683601</c:v>
                </c:pt>
                <c:pt idx="904">
                  <c:v>13.2634372711182</c:v>
                </c:pt>
                <c:pt idx="905">
                  <c:v>12.893967628479</c:v>
                </c:pt>
                <c:pt idx="906">
                  <c:v>12.649694442749</c:v>
                </c:pt>
                <c:pt idx="907">
                  <c:v>12.478390693664601</c:v>
                </c:pt>
                <c:pt idx="908">
                  <c:v>12.548948287963899</c:v>
                </c:pt>
                <c:pt idx="909">
                  <c:v>12.439210891723601</c:v>
                </c:pt>
                <c:pt idx="910">
                  <c:v>12.536389350891101</c:v>
                </c:pt>
                <c:pt idx="911">
                  <c:v>12.649229049682599</c:v>
                </c:pt>
                <c:pt idx="912">
                  <c:v>12.571102142334</c:v>
                </c:pt>
                <c:pt idx="913">
                  <c:v>12.4173936843872</c:v>
                </c:pt>
                <c:pt idx="914">
                  <c:v>12.2681274414063</c:v>
                </c:pt>
                <c:pt idx="915">
                  <c:v>12.4107780456543</c:v>
                </c:pt>
                <c:pt idx="916">
                  <c:v>12.606424331665</c:v>
                </c:pt>
                <c:pt idx="917">
                  <c:v>12.6857357025146</c:v>
                </c:pt>
                <c:pt idx="918">
                  <c:v>12.648921966552701</c:v>
                </c:pt>
                <c:pt idx="919">
                  <c:v>12.6869974136353</c:v>
                </c:pt>
                <c:pt idx="920">
                  <c:v>12.707334518432599</c:v>
                </c:pt>
                <c:pt idx="921">
                  <c:v>12.5610504150391</c:v>
                </c:pt>
                <c:pt idx="922">
                  <c:v>12.5382404327393</c:v>
                </c:pt>
                <c:pt idx="923">
                  <c:v>12.434516906738301</c:v>
                </c:pt>
                <c:pt idx="924">
                  <c:v>12.2454280853271</c:v>
                </c:pt>
                <c:pt idx="925">
                  <c:v>12.1816415786743</c:v>
                </c:pt>
                <c:pt idx="926">
                  <c:v>12.1772909164429</c:v>
                </c:pt>
                <c:pt idx="927">
                  <c:v>12.3706169128418</c:v>
                </c:pt>
                <c:pt idx="928">
                  <c:v>12.531267166137701</c:v>
                </c:pt>
                <c:pt idx="929">
                  <c:v>12.7757787704468</c:v>
                </c:pt>
                <c:pt idx="930">
                  <c:v>13.027413368225099</c:v>
                </c:pt>
                <c:pt idx="931">
                  <c:v>12.892991065979</c:v>
                </c:pt>
                <c:pt idx="932">
                  <c:v>12.934165954589799</c:v>
                </c:pt>
                <c:pt idx="933">
                  <c:v>12.904743194580099</c:v>
                </c:pt>
                <c:pt idx="934">
                  <c:v>13.220106124877899</c:v>
                </c:pt>
                <c:pt idx="935">
                  <c:v>13.3574361801147</c:v>
                </c:pt>
                <c:pt idx="936">
                  <c:v>13.4918766021729</c:v>
                </c:pt>
                <c:pt idx="937">
                  <c:v>13.5264539718628</c:v>
                </c:pt>
                <c:pt idx="938">
                  <c:v>13.5857648849487</c:v>
                </c:pt>
                <c:pt idx="939">
                  <c:v>13.6637678146362</c:v>
                </c:pt>
                <c:pt idx="940">
                  <c:v>13.667598724365201</c:v>
                </c:pt>
                <c:pt idx="941">
                  <c:v>13.823854446411101</c:v>
                </c:pt>
                <c:pt idx="942">
                  <c:v>13.990140914916999</c:v>
                </c:pt>
                <c:pt idx="943">
                  <c:v>14.116810798645</c:v>
                </c:pt>
                <c:pt idx="944">
                  <c:v>14.2100677490234</c:v>
                </c:pt>
                <c:pt idx="945">
                  <c:v>14.3078956604004</c:v>
                </c:pt>
                <c:pt idx="946">
                  <c:v>14.2794437408447</c:v>
                </c:pt>
                <c:pt idx="947">
                  <c:v>14.3599185943604</c:v>
                </c:pt>
                <c:pt idx="948">
                  <c:v>14.8411464691162</c:v>
                </c:pt>
                <c:pt idx="949">
                  <c:v>15.012666702270501</c:v>
                </c:pt>
                <c:pt idx="950">
                  <c:v>14.9727783203125</c:v>
                </c:pt>
                <c:pt idx="951">
                  <c:v>14.896955490112299</c:v>
                </c:pt>
                <c:pt idx="952">
                  <c:v>15.516949653625501</c:v>
                </c:pt>
                <c:pt idx="953">
                  <c:v>16.136066436767599</c:v>
                </c:pt>
                <c:pt idx="954">
                  <c:v>16.191932678222699</c:v>
                </c:pt>
                <c:pt idx="955">
                  <c:v>16.1813068389893</c:v>
                </c:pt>
                <c:pt idx="956">
                  <c:v>16.199478149414102</c:v>
                </c:pt>
                <c:pt idx="957">
                  <c:v>16.243436813354499</c:v>
                </c:pt>
                <c:pt idx="958">
                  <c:v>16.206281661987301</c:v>
                </c:pt>
                <c:pt idx="959">
                  <c:v>16.715244293212901</c:v>
                </c:pt>
                <c:pt idx="960">
                  <c:v>16.399248123168899</c:v>
                </c:pt>
                <c:pt idx="961">
                  <c:v>16.404346466064499</c:v>
                </c:pt>
                <c:pt idx="962">
                  <c:v>16.3421745300293</c:v>
                </c:pt>
                <c:pt idx="963">
                  <c:v>16.324068069458001</c:v>
                </c:pt>
                <c:pt idx="964">
                  <c:v>16.342199325561499</c:v>
                </c:pt>
                <c:pt idx="965">
                  <c:v>16.504327774047901</c:v>
                </c:pt>
                <c:pt idx="966">
                  <c:v>16.521720886230501</c:v>
                </c:pt>
                <c:pt idx="967">
                  <c:v>16.452751159668001</c:v>
                </c:pt>
                <c:pt idx="968">
                  <c:v>16.4774074554443</c:v>
                </c:pt>
                <c:pt idx="969">
                  <c:v>16.431573867797901</c:v>
                </c:pt>
                <c:pt idx="970">
                  <c:v>16.4625339508057</c:v>
                </c:pt>
                <c:pt idx="971">
                  <c:v>16.508897781372099</c:v>
                </c:pt>
                <c:pt idx="972">
                  <c:v>16.534646987915</c:v>
                </c:pt>
                <c:pt idx="973">
                  <c:v>16.5118522644043</c:v>
                </c:pt>
                <c:pt idx="974">
                  <c:v>16.513179779052699</c:v>
                </c:pt>
                <c:pt idx="975">
                  <c:v>16.538005828857401</c:v>
                </c:pt>
                <c:pt idx="976">
                  <c:v>16.756538391113299</c:v>
                </c:pt>
                <c:pt idx="977">
                  <c:v>16.948829650878899</c:v>
                </c:pt>
                <c:pt idx="978">
                  <c:v>16.941577911376999</c:v>
                </c:pt>
                <c:pt idx="979">
                  <c:v>16.893236160278299</c:v>
                </c:pt>
                <c:pt idx="980">
                  <c:v>16.863594055175799</c:v>
                </c:pt>
                <c:pt idx="981">
                  <c:v>16.804113388061499</c:v>
                </c:pt>
                <c:pt idx="982">
                  <c:v>16.786268234252901</c:v>
                </c:pt>
                <c:pt idx="983">
                  <c:v>16.701997756958001</c:v>
                </c:pt>
                <c:pt idx="984">
                  <c:v>16.664958953857401</c:v>
                </c:pt>
                <c:pt idx="985">
                  <c:v>16.5899982452393</c:v>
                </c:pt>
                <c:pt idx="986">
                  <c:v>16.617324829101602</c:v>
                </c:pt>
                <c:pt idx="987">
                  <c:v>16.464063644409201</c:v>
                </c:pt>
                <c:pt idx="988">
                  <c:v>16.593009948730501</c:v>
                </c:pt>
                <c:pt idx="989">
                  <c:v>16.7418403625488</c:v>
                </c:pt>
                <c:pt idx="990">
                  <c:v>16.837583541870099</c:v>
                </c:pt>
                <c:pt idx="991">
                  <c:v>16.896915435791001</c:v>
                </c:pt>
                <c:pt idx="992">
                  <c:v>16.918504714965799</c:v>
                </c:pt>
                <c:pt idx="993">
                  <c:v>17.104513168335</c:v>
                </c:pt>
                <c:pt idx="994">
                  <c:v>17.149753570556602</c:v>
                </c:pt>
                <c:pt idx="995">
                  <c:v>17.230649948120099</c:v>
                </c:pt>
                <c:pt idx="996">
                  <c:v>17.459720611572301</c:v>
                </c:pt>
                <c:pt idx="997">
                  <c:v>17.530811309814499</c:v>
                </c:pt>
                <c:pt idx="998">
                  <c:v>17.398357391357401</c:v>
                </c:pt>
                <c:pt idx="999">
                  <c:v>17.321933746337901</c:v>
                </c:pt>
                <c:pt idx="1000">
                  <c:v>17.384407043456999</c:v>
                </c:pt>
                <c:pt idx="1001">
                  <c:v>17.384080886840799</c:v>
                </c:pt>
                <c:pt idx="1002">
                  <c:v>17.551652908325199</c:v>
                </c:pt>
                <c:pt idx="1003">
                  <c:v>17.727470397949201</c:v>
                </c:pt>
                <c:pt idx="1004">
                  <c:v>17.780235290527301</c:v>
                </c:pt>
                <c:pt idx="1005">
                  <c:v>17.788690567016602</c:v>
                </c:pt>
                <c:pt idx="1006">
                  <c:v>17.744026184081999</c:v>
                </c:pt>
                <c:pt idx="1007">
                  <c:v>17.779420852661101</c:v>
                </c:pt>
                <c:pt idx="1008">
                  <c:v>17.802476882934599</c:v>
                </c:pt>
                <c:pt idx="1009">
                  <c:v>17.823925018310501</c:v>
                </c:pt>
                <c:pt idx="1010">
                  <c:v>17.853807449340799</c:v>
                </c:pt>
                <c:pt idx="1011">
                  <c:v>17.9778232574463</c:v>
                </c:pt>
                <c:pt idx="1012">
                  <c:v>17.568195343017599</c:v>
                </c:pt>
                <c:pt idx="1013">
                  <c:v>17.602516174316399</c:v>
                </c:pt>
                <c:pt idx="1014">
                  <c:v>17.8957004547119</c:v>
                </c:pt>
                <c:pt idx="1015">
                  <c:v>17.871627807617202</c:v>
                </c:pt>
                <c:pt idx="1016">
                  <c:v>18.078737258911101</c:v>
                </c:pt>
                <c:pt idx="1017">
                  <c:v>18.0329990386963</c:v>
                </c:pt>
                <c:pt idx="1018">
                  <c:v>18.038997650146499</c:v>
                </c:pt>
                <c:pt idx="1019">
                  <c:v>18.150049209594702</c:v>
                </c:pt>
                <c:pt idx="1020">
                  <c:v>18.208339691162099</c:v>
                </c:pt>
                <c:pt idx="1021">
                  <c:v>18.264970779418899</c:v>
                </c:pt>
                <c:pt idx="1022">
                  <c:v>18.3077907562256</c:v>
                </c:pt>
                <c:pt idx="1023">
                  <c:v>18.349838256835898</c:v>
                </c:pt>
                <c:pt idx="1024">
                  <c:v>18.244085311889599</c:v>
                </c:pt>
                <c:pt idx="1025">
                  <c:v>18.345413208007798</c:v>
                </c:pt>
                <c:pt idx="1026">
                  <c:v>18.708789825439499</c:v>
                </c:pt>
                <c:pt idx="1027">
                  <c:v>18.513891220092798</c:v>
                </c:pt>
                <c:pt idx="1028">
                  <c:v>18.510105133056602</c:v>
                </c:pt>
                <c:pt idx="1029">
                  <c:v>18.808393478393601</c:v>
                </c:pt>
                <c:pt idx="1030">
                  <c:v>19.127559661865199</c:v>
                </c:pt>
                <c:pt idx="1031">
                  <c:v>18.949518203735401</c:v>
                </c:pt>
                <c:pt idx="1032">
                  <c:v>18.998113515566601</c:v>
                </c:pt>
                <c:pt idx="1033">
                  <c:v>19.1361170289886</c:v>
                </c:pt>
                <c:pt idx="1034">
                  <c:v>20.1950886406641</c:v>
                </c:pt>
                <c:pt idx="1035">
                  <c:v>19.600614974473501</c:v>
                </c:pt>
                <c:pt idx="1036">
                  <c:v>19.439324838676601</c:v>
                </c:pt>
                <c:pt idx="1037">
                  <c:v>19.5845349532167</c:v>
                </c:pt>
                <c:pt idx="1038">
                  <c:v>19.705841064044598</c:v>
                </c:pt>
                <c:pt idx="1039">
                  <c:v>19.441162436806099</c:v>
                </c:pt>
                <c:pt idx="1040">
                  <c:v>19.9775759917752</c:v>
                </c:pt>
                <c:pt idx="1041">
                  <c:v>19.857406721813</c:v>
                </c:pt>
                <c:pt idx="1042">
                  <c:v>19.6856216725288</c:v>
                </c:pt>
                <c:pt idx="1043">
                  <c:v>20.238791958647301</c:v>
                </c:pt>
                <c:pt idx="1044">
                  <c:v>20.271076321900502</c:v>
                </c:pt>
                <c:pt idx="1045">
                  <c:v>20.167440456005401</c:v>
                </c:pt>
                <c:pt idx="1046">
                  <c:v>19.8453159332275</c:v>
                </c:pt>
                <c:pt idx="1047">
                  <c:v>19.936662673950199</c:v>
                </c:pt>
                <c:pt idx="1048">
                  <c:v>19.487499237060501</c:v>
                </c:pt>
                <c:pt idx="1049">
                  <c:v>18.877025604248001</c:v>
                </c:pt>
                <c:pt idx="1050">
                  <c:v>18.8649597167969</c:v>
                </c:pt>
                <c:pt idx="1051">
                  <c:v>18.763271331787099</c:v>
                </c:pt>
                <c:pt idx="1052">
                  <c:v>18.771095275878899</c:v>
                </c:pt>
                <c:pt idx="1053">
                  <c:v>19.240119934081999</c:v>
                </c:pt>
                <c:pt idx="1054">
                  <c:v>19.180355072021499</c:v>
                </c:pt>
                <c:pt idx="1055">
                  <c:v>18.902328491210898</c:v>
                </c:pt>
                <c:pt idx="1056">
                  <c:v>18.6114101409912</c:v>
                </c:pt>
                <c:pt idx="1057">
                  <c:v>18.4408054351807</c:v>
                </c:pt>
                <c:pt idx="1058">
                  <c:v>18.365995407104499</c:v>
                </c:pt>
                <c:pt idx="1059">
                  <c:v>18.346174240112301</c:v>
                </c:pt>
                <c:pt idx="1060">
                  <c:v>18.1125392913818</c:v>
                </c:pt>
                <c:pt idx="1061">
                  <c:v>18.0733032226563</c:v>
                </c:pt>
                <c:pt idx="1062">
                  <c:v>18.000644683837901</c:v>
                </c:pt>
                <c:pt idx="1063">
                  <c:v>18.374473571777301</c:v>
                </c:pt>
                <c:pt idx="1064">
                  <c:v>18.315759658813501</c:v>
                </c:pt>
                <c:pt idx="1065">
                  <c:v>18.3400896297501</c:v>
                </c:pt>
                <c:pt idx="1066">
                  <c:v>18.298909202366801</c:v>
                </c:pt>
                <c:pt idx="1067">
                  <c:v>18.162384367322399</c:v>
                </c:pt>
                <c:pt idx="1068">
                  <c:v>18.3982973561296</c:v>
                </c:pt>
                <c:pt idx="1069">
                  <c:v>18.5147678927095</c:v>
                </c:pt>
                <c:pt idx="1070">
                  <c:v>18.538096951675801</c:v>
                </c:pt>
                <c:pt idx="1071">
                  <c:v>18.411074430080198</c:v>
                </c:pt>
                <c:pt idx="1072">
                  <c:v>18.137415383554099</c:v>
                </c:pt>
                <c:pt idx="1073">
                  <c:v>17.913223000798201</c:v>
                </c:pt>
                <c:pt idx="1074">
                  <c:v>17.854081772410801</c:v>
                </c:pt>
                <c:pt idx="1075">
                  <c:v>17.969624484215</c:v>
                </c:pt>
                <c:pt idx="1076">
                  <c:v>18.3193678523374</c:v>
                </c:pt>
                <c:pt idx="1077">
                  <c:v>18.062134771658499</c:v>
                </c:pt>
                <c:pt idx="1078">
                  <c:v>17.999213592361901</c:v>
                </c:pt>
                <c:pt idx="1079">
                  <c:v>17.948405268415101</c:v>
                </c:pt>
                <c:pt idx="1080">
                  <c:v>18.720542934413199</c:v>
                </c:pt>
                <c:pt idx="1081">
                  <c:v>18.8020798388998</c:v>
                </c:pt>
                <c:pt idx="1082">
                  <c:v>18.819836806091001</c:v>
                </c:pt>
                <c:pt idx="1083">
                  <c:v>18.794493800989599</c:v>
                </c:pt>
                <c:pt idx="1084">
                  <c:v>18.5086679563424</c:v>
                </c:pt>
                <c:pt idx="1085">
                  <c:v>18.5282891859408</c:v>
                </c:pt>
                <c:pt idx="1086">
                  <c:v>18.527293825341701</c:v>
                </c:pt>
                <c:pt idx="1087">
                  <c:v>18.579398570528902</c:v>
                </c:pt>
                <c:pt idx="1088">
                  <c:v>18.883003959360799</c:v>
                </c:pt>
                <c:pt idx="1089">
                  <c:v>19.015947241657901</c:v>
                </c:pt>
                <c:pt idx="1090">
                  <c:v>19.5869584890822</c:v>
                </c:pt>
                <c:pt idx="1091">
                  <c:v>19.580789638349898</c:v>
                </c:pt>
                <c:pt idx="1092">
                  <c:v>19.5795639532815</c:v>
                </c:pt>
                <c:pt idx="1093">
                  <c:v>19.915161516463701</c:v>
                </c:pt>
                <c:pt idx="1094">
                  <c:v>19.822007158754701</c:v>
                </c:pt>
                <c:pt idx="1095">
                  <c:v>19.853125443042799</c:v>
                </c:pt>
                <c:pt idx="1096">
                  <c:v>19.890060973607</c:v>
                </c:pt>
                <c:pt idx="1097">
                  <c:v>19.071385352438899</c:v>
                </c:pt>
                <c:pt idx="1098">
                  <c:v>18.667320056733001</c:v>
                </c:pt>
                <c:pt idx="1099">
                  <c:v>18.073646475763798</c:v>
                </c:pt>
                <c:pt idx="1100">
                  <c:v>17.836499891087598</c:v>
                </c:pt>
                <c:pt idx="1101">
                  <c:v>19.733806248423001</c:v>
                </c:pt>
                <c:pt idx="1102">
                  <c:v>19.693763546645101</c:v>
                </c:pt>
                <c:pt idx="1103">
                  <c:v>19.565565110486901</c:v>
                </c:pt>
                <c:pt idx="1104">
                  <c:v>19.288528844535101</c:v>
                </c:pt>
                <c:pt idx="1105">
                  <c:v>19.065526906139201</c:v>
                </c:pt>
                <c:pt idx="1106">
                  <c:v>18.8583740020762</c:v>
                </c:pt>
                <c:pt idx="1107">
                  <c:v>18.790614446904002</c:v>
                </c:pt>
                <c:pt idx="1108">
                  <c:v>18.965718649577099</c:v>
                </c:pt>
                <c:pt idx="1109">
                  <c:v>18.7581213045274</c:v>
                </c:pt>
                <c:pt idx="1110">
                  <c:v>18.670038991676002</c:v>
                </c:pt>
                <c:pt idx="1111">
                  <c:v>18.402253436963399</c:v>
                </c:pt>
                <c:pt idx="1112">
                  <c:v>18.1958124407236</c:v>
                </c:pt>
                <c:pt idx="1113">
                  <c:v>18.215223447230098</c:v>
                </c:pt>
                <c:pt idx="1114">
                  <c:v>17.4024778004725</c:v>
                </c:pt>
                <c:pt idx="1115">
                  <c:v>17.895804834639598</c:v>
                </c:pt>
                <c:pt idx="1116">
                  <c:v>17.850081097936201</c:v>
                </c:pt>
                <c:pt idx="1117">
                  <c:v>17.986256640858599</c:v>
                </c:pt>
                <c:pt idx="1118">
                  <c:v>18.0818066496354</c:v>
                </c:pt>
                <c:pt idx="1119">
                  <c:v>17.953419755063599</c:v>
                </c:pt>
                <c:pt idx="1120">
                  <c:v>17.824503858118302</c:v>
                </c:pt>
                <c:pt idx="1121">
                  <c:v>17.793030488318699</c:v>
                </c:pt>
                <c:pt idx="1122">
                  <c:v>17.5826161065824</c:v>
                </c:pt>
                <c:pt idx="1123">
                  <c:v>17.215462483675601</c:v>
                </c:pt>
                <c:pt idx="1124">
                  <c:v>17.408955561343401</c:v>
                </c:pt>
                <c:pt idx="1125">
                  <c:v>17.446210581440699</c:v>
                </c:pt>
                <c:pt idx="1126">
                  <c:v>17.441251220055701</c:v>
                </c:pt>
                <c:pt idx="1127">
                  <c:v>17.412919007474201</c:v>
                </c:pt>
                <c:pt idx="1128">
                  <c:v>17.5163153650889</c:v>
                </c:pt>
                <c:pt idx="1129">
                  <c:v>17.564088978450801</c:v>
                </c:pt>
                <c:pt idx="1130">
                  <c:v>17.568756672953</c:v>
                </c:pt>
                <c:pt idx="1131">
                  <c:v>17.619325485173299</c:v>
                </c:pt>
                <c:pt idx="1132">
                  <c:v>17.446714721307899</c:v>
                </c:pt>
                <c:pt idx="1133">
                  <c:v>17.3595261901642</c:v>
                </c:pt>
                <c:pt idx="1134">
                  <c:v>17.426126274837401</c:v>
                </c:pt>
                <c:pt idx="1135">
                  <c:v>16.517939699696001</c:v>
                </c:pt>
                <c:pt idx="1136">
                  <c:v>16.670893607307502</c:v>
                </c:pt>
                <c:pt idx="1137">
                  <c:v>16.633789275472999</c:v>
                </c:pt>
                <c:pt idx="1138">
                  <c:v>16.5881557778008</c:v>
                </c:pt>
                <c:pt idx="1139">
                  <c:v>16.3692147130511</c:v>
                </c:pt>
                <c:pt idx="1140">
                  <c:v>16.297133409280399</c:v>
                </c:pt>
                <c:pt idx="1141">
                  <c:v>16.373165172029601</c:v>
                </c:pt>
                <c:pt idx="1142">
                  <c:v>16.129937104889201</c:v>
                </c:pt>
                <c:pt idx="1143">
                  <c:v>16.0693850422849</c:v>
                </c:pt>
                <c:pt idx="1144">
                  <c:v>16.041859130980299</c:v>
                </c:pt>
                <c:pt idx="1145">
                  <c:v>15.787878922127</c:v>
                </c:pt>
                <c:pt idx="1146">
                  <c:v>15.690474045094099</c:v>
                </c:pt>
                <c:pt idx="1147">
                  <c:v>15.5920975794798</c:v>
                </c:pt>
                <c:pt idx="1148">
                  <c:v>15.723127900990701</c:v>
                </c:pt>
                <c:pt idx="1149">
                  <c:v>15.4474724799001</c:v>
                </c:pt>
                <c:pt idx="1150">
                  <c:v>15.3653120938075</c:v>
                </c:pt>
                <c:pt idx="1151">
                  <c:v>16.0013355628993</c:v>
                </c:pt>
                <c:pt idx="1152">
                  <c:v>15.471662521362299</c:v>
                </c:pt>
                <c:pt idx="1153">
                  <c:v>15.349308013916</c:v>
                </c:pt>
                <c:pt idx="1154">
                  <c:v>15.0680027008057</c:v>
                </c:pt>
                <c:pt idx="1155">
                  <c:v>15.061491966247599</c:v>
                </c:pt>
                <c:pt idx="1156">
                  <c:v>14.919322013855</c:v>
                </c:pt>
                <c:pt idx="1157">
                  <c:v>14.2247219085693</c:v>
                </c:pt>
                <c:pt idx="1158">
                  <c:v>14.0579013824463</c:v>
                </c:pt>
                <c:pt idx="1159">
                  <c:v>14.0578269958496</c:v>
                </c:pt>
                <c:pt idx="1160">
                  <c:v>14.069969177246101</c:v>
                </c:pt>
                <c:pt idx="1161">
                  <c:v>14.422381401061999</c:v>
                </c:pt>
                <c:pt idx="1162">
                  <c:v>14.559591293335</c:v>
                </c:pt>
                <c:pt idx="1163">
                  <c:v>14.2678775787354</c:v>
                </c:pt>
                <c:pt idx="1164">
                  <c:v>13.862917900085399</c:v>
                </c:pt>
                <c:pt idx="1165">
                  <c:v>13.0140371322632</c:v>
                </c:pt>
                <c:pt idx="1166">
                  <c:v>12.9111242294312</c:v>
                </c:pt>
                <c:pt idx="1167">
                  <c:v>12.6851615905762</c:v>
                </c:pt>
                <c:pt idx="1168">
                  <c:v>12.4103746414185</c:v>
                </c:pt>
                <c:pt idx="1169">
                  <c:v>12.228477478027299</c:v>
                </c:pt>
                <c:pt idx="1170">
                  <c:v>12.251702308654799</c:v>
                </c:pt>
                <c:pt idx="1171">
                  <c:v>12.145170211791999</c:v>
                </c:pt>
                <c:pt idx="1172">
                  <c:v>12.3748369216919</c:v>
                </c:pt>
                <c:pt idx="1173">
                  <c:v>12.0861196517944</c:v>
                </c:pt>
                <c:pt idx="1174">
                  <c:v>12.410077095031699</c:v>
                </c:pt>
                <c:pt idx="1175">
                  <c:v>12.514575004577599</c:v>
                </c:pt>
                <c:pt idx="1176">
                  <c:v>12.379594802856399</c:v>
                </c:pt>
                <c:pt idx="1177">
                  <c:v>12.2582893371582</c:v>
                </c:pt>
                <c:pt idx="1178">
                  <c:v>12.0816793441772</c:v>
                </c:pt>
                <c:pt idx="1179">
                  <c:v>11.7990112304688</c:v>
                </c:pt>
                <c:pt idx="1180">
                  <c:v>11.501559257507299</c:v>
                </c:pt>
                <c:pt idx="1181">
                  <c:v>11.535648345947299</c:v>
                </c:pt>
                <c:pt idx="1182">
                  <c:v>11.426632881164601</c:v>
                </c:pt>
                <c:pt idx="1183">
                  <c:v>11.3266344070435</c:v>
                </c:pt>
                <c:pt idx="1184">
                  <c:v>11.4277019500732</c:v>
                </c:pt>
                <c:pt idx="1185">
                  <c:v>11.429303169250501</c:v>
                </c:pt>
                <c:pt idx="1186">
                  <c:v>11.575382232666</c:v>
                </c:pt>
                <c:pt idx="1187">
                  <c:v>11.4832620620728</c:v>
                </c:pt>
                <c:pt idx="1188">
                  <c:v>11.191036224365201</c:v>
                </c:pt>
                <c:pt idx="1189">
                  <c:v>11.3985710144043</c:v>
                </c:pt>
                <c:pt idx="1190">
                  <c:v>11.4245548248291</c:v>
                </c:pt>
                <c:pt idx="1191">
                  <c:v>11.273653030395501</c:v>
                </c:pt>
                <c:pt idx="1192">
                  <c:v>10.8366746902466</c:v>
                </c:pt>
                <c:pt idx="1193">
                  <c:v>10.4095249176025</c:v>
                </c:pt>
                <c:pt idx="1194">
                  <c:v>9.9018259048461896</c:v>
                </c:pt>
                <c:pt idx="1195">
                  <c:v>9.8981113433837908</c:v>
                </c:pt>
                <c:pt idx="1196">
                  <c:v>10.497860908508301</c:v>
                </c:pt>
                <c:pt idx="1197">
                  <c:v>10.534660339355501</c:v>
                </c:pt>
                <c:pt idx="1198">
                  <c:v>11.0118408203125</c:v>
                </c:pt>
                <c:pt idx="1199">
                  <c:v>11.144011497497599</c:v>
                </c:pt>
                <c:pt idx="1200">
                  <c:v>11.020099639892599</c:v>
                </c:pt>
                <c:pt idx="1201">
                  <c:v>11.1764974594116</c:v>
                </c:pt>
                <c:pt idx="1202">
                  <c:v>11.116625785827599</c:v>
                </c:pt>
                <c:pt idx="1203">
                  <c:v>10.978590011596699</c:v>
                </c:pt>
                <c:pt idx="1204">
                  <c:v>11.1017293930054</c:v>
                </c:pt>
                <c:pt idx="1205">
                  <c:v>11.0408487319946</c:v>
                </c:pt>
                <c:pt idx="1206">
                  <c:v>10.7871551513672</c:v>
                </c:pt>
                <c:pt idx="1207">
                  <c:v>10.530665397644</c:v>
                </c:pt>
                <c:pt idx="1208">
                  <c:v>10.4988870620728</c:v>
                </c:pt>
                <c:pt idx="1209">
                  <c:v>10.5632877349854</c:v>
                </c:pt>
                <c:pt idx="1210">
                  <c:v>10.538537025451699</c:v>
                </c:pt>
                <c:pt idx="1211">
                  <c:v>10.583293914794901</c:v>
                </c:pt>
                <c:pt idx="1212">
                  <c:v>10.413618087768601</c:v>
                </c:pt>
                <c:pt idx="1213">
                  <c:v>10.5147085189819</c:v>
                </c:pt>
                <c:pt idx="1214">
                  <c:v>10.3849391937256</c:v>
                </c:pt>
                <c:pt idx="1215">
                  <c:v>10.467287063598601</c:v>
                </c:pt>
                <c:pt idx="1216">
                  <c:v>10.427889823913601</c:v>
                </c:pt>
                <c:pt idx="1217">
                  <c:v>10.4026184082031</c:v>
                </c:pt>
                <c:pt idx="1218">
                  <c:v>10.492149353027299</c:v>
                </c:pt>
                <c:pt idx="1219">
                  <c:v>10.5872554779053</c:v>
                </c:pt>
                <c:pt idx="1220">
                  <c:v>10.8277044296265</c:v>
                </c:pt>
                <c:pt idx="1221">
                  <c:v>11.1448059082031</c:v>
                </c:pt>
                <c:pt idx="1222">
                  <c:v>11.349999427795399</c:v>
                </c:pt>
                <c:pt idx="1223">
                  <c:v>11.4220886230469</c:v>
                </c:pt>
                <c:pt idx="1224">
                  <c:v>11.533663749694799</c:v>
                </c:pt>
                <c:pt idx="1225">
                  <c:v>11.4694766998291</c:v>
                </c:pt>
                <c:pt idx="1226">
                  <c:v>11.4265193939209</c:v>
                </c:pt>
                <c:pt idx="1227">
                  <c:v>11.4771528244019</c:v>
                </c:pt>
                <c:pt idx="1228">
                  <c:v>11.7349634170532</c:v>
                </c:pt>
                <c:pt idx="1229">
                  <c:v>11.765565872192401</c:v>
                </c:pt>
                <c:pt idx="1230">
                  <c:v>11.647514343261699</c:v>
                </c:pt>
                <c:pt idx="1231">
                  <c:v>11.6260280609131</c:v>
                </c:pt>
                <c:pt idx="1232">
                  <c:v>11.4637718200684</c:v>
                </c:pt>
                <c:pt idx="1233">
                  <c:v>12.168694496154799</c:v>
                </c:pt>
                <c:pt idx="1234">
                  <c:v>12.5048179626465</c:v>
                </c:pt>
                <c:pt idx="1235">
                  <c:v>12.4408502578735</c:v>
                </c:pt>
                <c:pt idx="1236">
                  <c:v>12.507320404052701</c:v>
                </c:pt>
                <c:pt idx="1237">
                  <c:v>12.310997009277299</c:v>
                </c:pt>
                <c:pt idx="1238">
                  <c:v>12.371641159057599</c:v>
                </c:pt>
                <c:pt idx="1239">
                  <c:v>12.503638267517101</c:v>
                </c:pt>
                <c:pt idx="1240">
                  <c:v>12.595006942749</c:v>
                </c:pt>
                <c:pt idx="1241">
                  <c:v>12.5214958190918</c:v>
                </c:pt>
                <c:pt idx="1242">
                  <c:v>12.3402996063232</c:v>
                </c:pt>
                <c:pt idx="1243">
                  <c:v>12.0952701568604</c:v>
                </c:pt>
                <c:pt idx="1244">
                  <c:v>11.699187278747599</c:v>
                </c:pt>
                <c:pt idx="1245">
                  <c:v>11.9613857269287</c:v>
                </c:pt>
                <c:pt idx="1246">
                  <c:v>12.6489143371582</c:v>
                </c:pt>
                <c:pt idx="1247">
                  <c:v>12.5754442214966</c:v>
                </c:pt>
                <c:pt idx="1248">
                  <c:v>12.590792655944799</c:v>
                </c:pt>
                <c:pt idx="1249">
                  <c:v>12.4645118713379</c:v>
                </c:pt>
                <c:pt idx="1250">
                  <c:v>12.6992130279541</c:v>
                </c:pt>
                <c:pt idx="1251">
                  <c:v>13.222336769104</c:v>
                </c:pt>
                <c:pt idx="1252">
                  <c:v>13.195981979370099</c:v>
                </c:pt>
                <c:pt idx="1253">
                  <c:v>12.935956954956101</c:v>
                </c:pt>
                <c:pt idx="1254">
                  <c:v>13.079241752624499</c:v>
                </c:pt>
                <c:pt idx="1255">
                  <c:v>13.2488603591919</c:v>
                </c:pt>
                <c:pt idx="1256">
                  <c:v>13.4451131820679</c:v>
                </c:pt>
                <c:pt idx="1257">
                  <c:v>14.058779716491699</c:v>
                </c:pt>
                <c:pt idx="1258">
                  <c:v>14.334521293640099</c:v>
                </c:pt>
                <c:pt idx="1259">
                  <c:v>14.2548122406006</c:v>
                </c:pt>
                <c:pt idx="1260">
                  <c:v>14.5076036453247</c:v>
                </c:pt>
                <c:pt idx="1261">
                  <c:v>14.6140193939209</c:v>
                </c:pt>
                <c:pt idx="1262">
                  <c:v>14.617714881896999</c:v>
                </c:pt>
                <c:pt idx="1263">
                  <c:v>14.728411674499499</c:v>
                </c:pt>
                <c:pt idx="1264">
                  <c:v>15.101026535034199</c:v>
                </c:pt>
                <c:pt idx="1265">
                  <c:v>15.2443237304688</c:v>
                </c:pt>
                <c:pt idx="1266">
                  <c:v>15.228268623352101</c:v>
                </c:pt>
                <c:pt idx="1267">
                  <c:v>15.542991638183601</c:v>
                </c:pt>
                <c:pt idx="1268">
                  <c:v>15.8506469726563</c:v>
                </c:pt>
                <c:pt idx="1269">
                  <c:v>15.4484357833862</c:v>
                </c:pt>
                <c:pt idx="1270">
                  <c:v>15.4171714782715</c:v>
                </c:pt>
                <c:pt idx="1271">
                  <c:v>15.4638118743896</c:v>
                </c:pt>
                <c:pt idx="1272">
                  <c:v>15.8381605148315</c:v>
                </c:pt>
                <c:pt idx="1273">
                  <c:v>16.0203342437744</c:v>
                </c:pt>
                <c:pt idx="1274">
                  <c:v>16.084661483764599</c:v>
                </c:pt>
                <c:pt idx="1275">
                  <c:v>16.135999679565401</c:v>
                </c:pt>
                <c:pt idx="1276">
                  <c:v>16.0757141113281</c:v>
                </c:pt>
                <c:pt idx="1277">
                  <c:v>16.1849765777588</c:v>
                </c:pt>
                <c:pt idx="1278">
                  <c:v>16.157176971435501</c:v>
                </c:pt>
                <c:pt idx="1279">
                  <c:v>16.218276977539102</c:v>
                </c:pt>
                <c:pt idx="1280">
                  <c:v>16.897382736206101</c:v>
                </c:pt>
                <c:pt idx="1281">
                  <c:v>17.180555343627901</c:v>
                </c:pt>
                <c:pt idx="1282">
                  <c:v>17.079799652099599</c:v>
                </c:pt>
                <c:pt idx="1283">
                  <c:v>16.9536018371582</c:v>
                </c:pt>
                <c:pt idx="1284">
                  <c:v>16.840126037597699</c:v>
                </c:pt>
                <c:pt idx="1285">
                  <c:v>16.831110000610401</c:v>
                </c:pt>
                <c:pt idx="1286">
                  <c:v>16.629306793212901</c:v>
                </c:pt>
                <c:pt idx="1287">
                  <c:v>16.573978424072301</c:v>
                </c:pt>
                <c:pt idx="1288">
                  <c:v>16.355323791503899</c:v>
                </c:pt>
                <c:pt idx="1289">
                  <c:v>15.826906204223601</c:v>
                </c:pt>
                <c:pt idx="1290">
                  <c:v>15.5875387191772</c:v>
                </c:pt>
                <c:pt idx="1291">
                  <c:v>15.442126274108899</c:v>
                </c:pt>
                <c:pt idx="1292">
                  <c:v>15.2316808700562</c:v>
                </c:pt>
                <c:pt idx="1293">
                  <c:v>15.3466353485107</c:v>
                </c:pt>
                <c:pt idx="1294">
                  <c:v>15.4132816737366</c:v>
                </c:pt>
                <c:pt idx="1295">
                  <c:v>15.5843048095703</c:v>
                </c:pt>
                <c:pt idx="1296">
                  <c:v>15.6643934249878</c:v>
                </c:pt>
                <c:pt idx="1297">
                  <c:v>16.1036376953125</c:v>
                </c:pt>
                <c:pt idx="1298">
                  <c:v>16.370315551757798</c:v>
                </c:pt>
                <c:pt idx="1299">
                  <c:v>16.450323104858398</c:v>
                </c:pt>
                <c:pt idx="1300">
                  <c:v>16.5020046234131</c:v>
                </c:pt>
                <c:pt idx="1301">
                  <c:v>16.388097763061499</c:v>
                </c:pt>
                <c:pt idx="1302">
                  <c:v>16.5041313171387</c:v>
                </c:pt>
                <c:pt idx="1303">
                  <c:v>16.557355880737301</c:v>
                </c:pt>
                <c:pt idx="1304">
                  <c:v>16.7748203277588</c:v>
                </c:pt>
                <c:pt idx="1305">
                  <c:v>17.040102005004901</c:v>
                </c:pt>
                <c:pt idx="1306">
                  <c:v>16.914089202880898</c:v>
                </c:pt>
                <c:pt idx="1307">
                  <c:v>16.803270006982999</c:v>
                </c:pt>
                <c:pt idx="1308">
                  <c:v>16.6531849343157</c:v>
                </c:pt>
                <c:pt idx="1309">
                  <c:v>16.4933918555476</c:v>
                </c:pt>
                <c:pt idx="1310">
                  <c:v>16.324975796798</c:v>
                </c:pt>
                <c:pt idx="1311">
                  <c:v>16.1284017866402</c:v>
                </c:pt>
                <c:pt idx="1312">
                  <c:v>15.426333612295201</c:v>
                </c:pt>
                <c:pt idx="1313">
                  <c:v>16.980597079930099</c:v>
                </c:pt>
                <c:pt idx="1314">
                  <c:v>16.606473122351701</c:v>
                </c:pt>
                <c:pt idx="1315">
                  <c:v>15.7956365599932</c:v>
                </c:pt>
                <c:pt idx="1316">
                  <c:v>15.907536994347801</c:v>
                </c:pt>
                <c:pt idx="1317">
                  <c:v>16.252581692696999</c:v>
                </c:pt>
                <c:pt idx="1318">
                  <c:v>16.667990535461101</c:v>
                </c:pt>
                <c:pt idx="1319">
                  <c:v>16.7588436665689</c:v>
                </c:pt>
                <c:pt idx="1320">
                  <c:v>16.7876559513392</c:v>
                </c:pt>
                <c:pt idx="1321">
                  <c:v>16.7869373593844</c:v>
                </c:pt>
                <c:pt idx="1322">
                  <c:v>16.836503772484502</c:v>
                </c:pt>
                <c:pt idx="1323">
                  <c:v>17.086240129089301</c:v>
                </c:pt>
                <c:pt idx="1324">
                  <c:v>17.410287152814401</c:v>
                </c:pt>
                <c:pt idx="1325">
                  <c:v>17.1267501242306</c:v>
                </c:pt>
                <c:pt idx="1326">
                  <c:v>17.1511378764977</c:v>
                </c:pt>
                <c:pt idx="1327">
                  <c:v>17.241331753828799</c:v>
                </c:pt>
                <c:pt idx="1328">
                  <c:v>17.278750156823499</c:v>
                </c:pt>
                <c:pt idx="1329">
                  <c:v>17.2391255978775</c:v>
                </c:pt>
                <c:pt idx="1330">
                  <c:v>17.3358771336732</c:v>
                </c:pt>
                <c:pt idx="1331">
                  <c:v>17.757859776704102</c:v>
                </c:pt>
                <c:pt idx="1332">
                  <c:v>17.713379124617699</c:v>
                </c:pt>
                <c:pt idx="1333">
                  <c:v>17.7410717393068</c:v>
                </c:pt>
                <c:pt idx="1334">
                  <c:v>18.218610298976898</c:v>
                </c:pt>
                <c:pt idx="1335">
                  <c:v>18.4151012503808</c:v>
                </c:pt>
                <c:pt idx="1336">
                  <c:v>18.176761009905398</c:v>
                </c:pt>
                <c:pt idx="1337">
                  <c:v>18.2046832718659</c:v>
                </c:pt>
                <c:pt idx="1338">
                  <c:v>18.699409863033299</c:v>
                </c:pt>
                <c:pt idx="1339">
                  <c:v>18.930287239673099</c:v>
                </c:pt>
                <c:pt idx="1340">
                  <c:v>18.398978138565798</c:v>
                </c:pt>
                <c:pt idx="1341">
                  <c:v>18.4015187089148</c:v>
                </c:pt>
                <c:pt idx="1342">
                  <c:v>18.384065342350802</c:v>
                </c:pt>
                <c:pt idx="1343">
                  <c:v>19.258541595420699</c:v>
                </c:pt>
                <c:pt idx="1344">
                  <c:v>18.903931790795198</c:v>
                </c:pt>
                <c:pt idx="1345">
                  <c:v>18.7623557354014</c:v>
                </c:pt>
                <c:pt idx="1346">
                  <c:v>19.2992569357835</c:v>
                </c:pt>
                <c:pt idx="1347">
                  <c:v>19.1751841032337</c:v>
                </c:pt>
                <c:pt idx="1348">
                  <c:v>19.524149263778401</c:v>
                </c:pt>
                <c:pt idx="1349">
                  <c:v>19.8077514839445</c:v>
                </c:pt>
                <c:pt idx="1350">
                  <c:v>19.7227222785578</c:v>
                </c:pt>
                <c:pt idx="1351">
                  <c:v>19.328570311361201</c:v>
                </c:pt>
                <c:pt idx="1352">
                  <c:v>19.402163191825402</c:v>
                </c:pt>
                <c:pt idx="1353">
                  <c:v>19.526833525088598</c:v>
                </c:pt>
                <c:pt idx="1354">
                  <c:v>19.518619149429899</c:v>
                </c:pt>
                <c:pt idx="1355">
                  <c:v>19.585064856262701</c:v>
                </c:pt>
                <c:pt idx="1356">
                  <c:v>19.3551443575051</c:v>
                </c:pt>
                <c:pt idx="1357">
                  <c:v>19.405007098952801</c:v>
                </c:pt>
                <c:pt idx="1358">
                  <c:v>19.037810328130899</c:v>
                </c:pt>
                <c:pt idx="1359">
                  <c:v>19.162098710010198</c:v>
                </c:pt>
                <c:pt idx="1360">
                  <c:v>19.1958703646049</c:v>
                </c:pt>
                <c:pt idx="1361">
                  <c:v>19.3276035101178</c:v>
                </c:pt>
                <c:pt idx="1362">
                  <c:v>18.9750308959268</c:v>
                </c:pt>
                <c:pt idx="1363">
                  <c:v>19.093985299802601</c:v>
                </c:pt>
                <c:pt idx="1364">
                  <c:v>18.938770616095901</c:v>
                </c:pt>
                <c:pt idx="1365">
                  <c:v>18.794979925784901</c:v>
                </c:pt>
                <c:pt idx="1366">
                  <c:v>19.028856072226102</c:v>
                </c:pt>
                <c:pt idx="1367">
                  <c:v>18.93031352661</c:v>
                </c:pt>
                <c:pt idx="1368">
                  <c:v>19.0671252574578</c:v>
                </c:pt>
                <c:pt idx="1369">
                  <c:v>19.492317967405398</c:v>
                </c:pt>
                <c:pt idx="1370">
                  <c:v>19.3726466678478</c:v>
                </c:pt>
                <c:pt idx="1371">
                  <c:v>18.384977522896001</c:v>
                </c:pt>
                <c:pt idx="1372">
                  <c:v>19.2074919042396</c:v>
                </c:pt>
                <c:pt idx="1373">
                  <c:v>19.223808069906902</c:v>
                </c:pt>
                <c:pt idx="1374">
                  <c:v>18.8687794807188</c:v>
                </c:pt>
                <c:pt idx="1375">
                  <c:v>18.941358598365699</c:v>
                </c:pt>
                <c:pt idx="1376">
                  <c:v>19.343490522589398</c:v>
                </c:pt>
                <c:pt idx="1377">
                  <c:v>19.290264731830501</c:v>
                </c:pt>
                <c:pt idx="1378">
                  <c:v>19.073937881654899</c:v>
                </c:pt>
                <c:pt idx="1379">
                  <c:v>18.288720164914899</c:v>
                </c:pt>
                <c:pt idx="1380">
                  <c:v>18.881747049643401</c:v>
                </c:pt>
                <c:pt idx="1381">
                  <c:v>18.7014586770233</c:v>
                </c:pt>
                <c:pt idx="1382">
                  <c:v>18.8508879017113</c:v>
                </c:pt>
                <c:pt idx="1383">
                  <c:v>18.791692566719</c:v>
                </c:pt>
                <c:pt idx="1384">
                  <c:v>18.414770813029801</c:v>
                </c:pt>
                <c:pt idx="1385">
                  <c:v>18.592225192068099</c:v>
                </c:pt>
                <c:pt idx="1386">
                  <c:v>18.3324575125162</c:v>
                </c:pt>
                <c:pt idx="1387">
                  <c:v>18.251080428147102</c:v>
                </c:pt>
                <c:pt idx="1388">
                  <c:v>18.309413251805299</c:v>
                </c:pt>
                <c:pt idx="1389">
                  <c:v>18.1348875064282</c:v>
                </c:pt>
                <c:pt idx="1390">
                  <c:v>18.046622444753002</c:v>
                </c:pt>
                <c:pt idx="1391">
                  <c:v>17.907658228027</c:v>
                </c:pt>
                <c:pt idx="1392">
                  <c:v>18.190915923207999</c:v>
                </c:pt>
                <c:pt idx="1393">
                  <c:v>18.054016514567301</c:v>
                </c:pt>
                <c:pt idx="1394">
                  <c:v>17.807565264500798</c:v>
                </c:pt>
                <c:pt idx="1395">
                  <c:v>17.066805301207001</c:v>
                </c:pt>
                <c:pt idx="1396">
                  <c:v>17.4341761097416</c:v>
                </c:pt>
                <c:pt idx="1397">
                  <c:v>16.815901502779202</c:v>
                </c:pt>
                <c:pt idx="1398">
                  <c:v>16.934868867087499</c:v>
                </c:pt>
                <c:pt idx="1399">
                  <c:v>16.5863496074676</c:v>
                </c:pt>
                <c:pt idx="1400">
                  <c:v>16.7658437147903</c:v>
                </c:pt>
                <c:pt idx="1401">
                  <c:v>17.3794084032908</c:v>
                </c:pt>
                <c:pt idx="1402">
                  <c:v>17.200584599950002</c:v>
                </c:pt>
                <c:pt idx="1403">
                  <c:v>17.207379492039198</c:v>
                </c:pt>
                <c:pt idx="1404">
                  <c:v>17.1512247706988</c:v>
                </c:pt>
                <c:pt idx="1405">
                  <c:v>17.188723238491701</c:v>
                </c:pt>
                <c:pt idx="1406">
                  <c:v>17.205455628891499</c:v>
                </c:pt>
                <c:pt idx="1407">
                  <c:v>17.186568834168799</c:v>
                </c:pt>
                <c:pt idx="1408">
                  <c:v>17.134053692484098</c:v>
                </c:pt>
                <c:pt idx="1409">
                  <c:v>17.133997244947899</c:v>
                </c:pt>
                <c:pt idx="1410">
                  <c:v>17.154120238179399</c:v>
                </c:pt>
                <c:pt idx="1411">
                  <c:v>17.219566572631098</c:v>
                </c:pt>
                <c:pt idx="1412">
                  <c:v>17.195072872305499</c:v>
                </c:pt>
                <c:pt idx="1413">
                  <c:v>17.132120638325301</c:v>
                </c:pt>
                <c:pt idx="1414">
                  <c:v>17.146578314625099</c:v>
                </c:pt>
                <c:pt idx="1415">
                  <c:v>17.347624737986699</c:v>
                </c:pt>
                <c:pt idx="1416">
                  <c:v>17.4281188124762</c:v>
                </c:pt>
                <c:pt idx="1417">
                  <c:v>17.0803623199463</c:v>
                </c:pt>
                <c:pt idx="1418">
                  <c:v>17.1848335266113</c:v>
                </c:pt>
                <c:pt idx="1419">
                  <c:v>17.225917816162099</c:v>
                </c:pt>
                <c:pt idx="1420">
                  <c:v>17.0517160398262</c:v>
                </c:pt>
                <c:pt idx="1421">
                  <c:v>17.070528030395501</c:v>
                </c:pt>
                <c:pt idx="1422">
                  <c:v>16.870021820068398</c:v>
                </c:pt>
                <c:pt idx="1423">
                  <c:v>16.644901275634801</c:v>
                </c:pt>
                <c:pt idx="1424">
                  <c:v>16.558010101318398</c:v>
                </c:pt>
                <c:pt idx="1425">
                  <c:v>16.482969284057599</c:v>
                </c:pt>
                <c:pt idx="1426">
                  <c:v>16.860808861419599</c:v>
                </c:pt>
                <c:pt idx="1427">
                  <c:v>16.089403152465799</c:v>
                </c:pt>
                <c:pt idx="1428">
                  <c:v>15.710854530334499</c:v>
                </c:pt>
                <c:pt idx="1429">
                  <c:v>15.710521697998001</c:v>
                </c:pt>
                <c:pt idx="1430">
                  <c:v>15.6535091400146</c:v>
                </c:pt>
                <c:pt idx="1431">
                  <c:v>15.6507401803385</c:v>
                </c:pt>
                <c:pt idx="1432">
                  <c:v>15.3997180554829</c:v>
                </c:pt>
                <c:pt idx="1433">
                  <c:v>15.4436082839966</c:v>
                </c:pt>
                <c:pt idx="1434">
                  <c:v>15.321490287780801</c:v>
                </c:pt>
                <c:pt idx="1435">
                  <c:v>14.979534149169901</c:v>
                </c:pt>
                <c:pt idx="1436">
                  <c:v>14.6568546295166</c:v>
                </c:pt>
                <c:pt idx="1437">
                  <c:v>14.7307081222534</c:v>
                </c:pt>
                <c:pt idx="1438">
                  <c:v>15.270336151123001</c:v>
                </c:pt>
                <c:pt idx="1439">
                  <c:v>15.2025337219238</c:v>
                </c:pt>
                <c:pt idx="1440">
                  <c:v>15.0931301116943</c:v>
                </c:pt>
                <c:pt idx="1441">
                  <c:v>14.766198158264199</c:v>
                </c:pt>
                <c:pt idx="1442">
                  <c:v>14.785173416137701</c:v>
                </c:pt>
                <c:pt idx="1443">
                  <c:v>14.5516300201416</c:v>
                </c:pt>
                <c:pt idx="1444">
                  <c:v>14.200853347778301</c:v>
                </c:pt>
                <c:pt idx="1445">
                  <c:v>13.8247289657593</c:v>
                </c:pt>
                <c:pt idx="1446">
                  <c:v>13.3479099273682</c:v>
                </c:pt>
                <c:pt idx="1447">
                  <c:v>12.874966621398899</c:v>
                </c:pt>
                <c:pt idx="1448">
                  <c:v>12.9740991592407</c:v>
                </c:pt>
                <c:pt idx="1449">
                  <c:v>12.7070779800415</c:v>
                </c:pt>
                <c:pt idx="1450">
                  <c:v>12.272403717041</c:v>
                </c:pt>
                <c:pt idx="1451">
                  <c:v>11.9836750030518</c:v>
                </c:pt>
                <c:pt idx="1452">
                  <c:v>11.9622182846069</c:v>
                </c:pt>
                <c:pt idx="1453">
                  <c:v>12.1039838790894</c:v>
                </c:pt>
                <c:pt idx="1454">
                  <c:v>12.1282653808594</c:v>
                </c:pt>
                <c:pt idx="1455">
                  <c:v>11.791831970214799</c:v>
                </c:pt>
                <c:pt idx="1456">
                  <c:v>11.427462577819799</c:v>
                </c:pt>
                <c:pt idx="1457">
                  <c:v>11.4735307693481</c:v>
                </c:pt>
                <c:pt idx="1458">
                  <c:v>11.2460584640503</c:v>
                </c:pt>
                <c:pt idx="1459">
                  <c:v>10.600883483886699</c:v>
                </c:pt>
                <c:pt idx="1460">
                  <c:v>11.0185556411743</c:v>
                </c:pt>
                <c:pt idx="1461">
                  <c:v>11.2302341461182</c:v>
                </c:pt>
                <c:pt idx="1462">
                  <c:v>11.0464677810669</c:v>
                </c:pt>
                <c:pt idx="1463">
                  <c:v>11.1717081069946</c:v>
                </c:pt>
                <c:pt idx="1464">
                  <c:v>11.2275905609131</c:v>
                </c:pt>
                <c:pt idx="1465">
                  <c:v>10.8474426269531</c:v>
                </c:pt>
                <c:pt idx="1466">
                  <c:v>10.563071250915501</c:v>
                </c:pt>
                <c:pt idx="1467">
                  <c:v>10.1832485198975</c:v>
                </c:pt>
                <c:pt idx="1468">
                  <c:v>10.2296648025513</c:v>
                </c:pt>
                <c:pt idx="1469">
                  <c:v>9.8278217315673793</c:v>
                </c:pt>
                <c:pt idx="1470">
                  <c:v>9.2398760469900107</c:v>
                </c:pt>
                <c:pt idx="1471">
                  <c:v>9.4072143386213192</c:v>
                </c:pt>
                <c:pt idx="1472">
                  <c:v>10.542924426367501</c:v>
                </c:pt>
                <c:pt idx="1473">
                  <c:v>10.701947061781899</c:v>
                </c:pt>
                <c:pt idx="1474">
                  <c:v>11.4760494232178</c:v>
                </c:pt>
                <c:pt idx="1475">
                  <c:v>11.5309352874756</c:v>
                </c:pt>
                <c:pt idx="1476">
                  <c:v>11.3262281417847</c:v>
                </c:pt>
                <c:pt idx="1477">
                  <c:v>11.010094642639199</c:v>
                </c:pt>
                <c:pt idx="1478">
                  <c:v>10.5606546401978</c:v>
                </c:pt>
                <c:pt idx="1479">
                  <c:v>10.069426536560099</c:v>
                </c:pt>
                <c:pt idx="1480">
                  <c:v>9.9252223968505895</c:v>
                </c:pt>
                <c:pt idx="1481">
                  <c:v>10.079266548156699</c:v>
                </c:pt>
                <c:pt idx="1482">
                  <c:v>9.9733362197875994</c:v>
                </c:pt>
                <c:pt idx="1483">
                  <c:v>9.9424734115600604</c:v>
                </c:pt>
                <c:pt idx="1484">
                  <c:v>9.8899288177490199</c:v>
                </c:pt>
                <c:pt idx="1485">
                  <c:v>10.391001701355</c:v>
                </c:pt>
                <c:pt idx="1486">
                  <c:v>10.155138969421399</c:v>
                </c:pt>
                <c:pt idx="1487">
                  <c:v>9.8316278457641602</c:v>
                </c:pt>
                <c:pt idx="1488">
                  <c:v>7.7405109405517596</c:v>
                </c:pt>
                <c:pt idx="1489">
                  <c:v>7.3403797149658203</c:v>
                </c:pt>
                <c:pt idx="1490">
                  <c:v>6.4785571098327601</c:v>
                </c:pt>
                <c:pt idx="1491">
                  <c:v>1.94094693660736</c:v>
                </c:pt>
                <c:pt idx="1492">
                  <c:v>1.9401820898055999</c:v>
                </c:pt>
                <c:pt idx="1493">
                  <c:v>0.48031395673751798</c:v>
                </c:pt>
                <c:pt idx="1494">
                  <c:v>1.918417096138</c:v>
                </c:pt>
                <c:pt idx="1495">
                  <c:v>1.78067743778229</c:v>
                </c:pt>
                <c:pt idx="1496">
                  <c:v>0.446888208389282</c:v>
                </c:pt>
                <c:pt idx="1497">
                  <c:v>1.9406427145004299</c:v>
                </c:pt>
                <c:pt idx="1498">
                  <c:v>2.1902196407318102</c:v>
                </c:pt>
                <c:pt idx="1499">
                  <c:v>1.94011330604553</c:v>
                </c:pt>
                <c:pt idx="1500">
                  <c:v>1.7804824113845801</c:v>
                </c:pt>
                <c:pt idx="1501">
                  <c:v>8.3012590713799107E-3</c:v>
                </c:pt>
                <c:pt idx="1502">
                  <c:v>4.8401739373803102E-3</c:v>
                </c:pt>
                <c:pt idx="1503">
                  <c:v>6.1920078612804401</c:v>
                </c:pt>
                <c:pt idx="1504">
                  <c:v>1.9266816215515099</c:v>
                </c:pt>
                <c:pt idx="1505">
                  <c:v>0.15224286250114399</c:v>
                </c:pt>
                <c:pt idx="1506">
                  <c:v>0.43027022689342498</c:v>
                </c:pt>
                <c:pt idx="1507">
                  <c:v>1.94022764320373</c:v>
                </c:pt>
                <c:pt idx="1508">
                  <c:v>2.19069518165588</c:v>
                </c:pt>
                <c:pt idx="1509">
                  <c:v>2.2500188487434398</c:v>
                </c:pt>
                <c:pt idx="1510">
                  <c:v>1.9406961348724401</c:v>
                </c:pt>
                <c:pt idx="1511">
                  <c:v>6.0155897554779099</c:v>
                </c:pt>
                <c:pt idx="1512">
                  <c:v>6.3003709597587596</c:v>
                </c:pt>
                <c:pt idx="1513">
                  <c:v>6.8415655613899302</c:v>
                </c:pt>
                <c:pt idx="1514">
                  <c:v>9.6015486886882808</c:v>
                </c:pt>
                <c:pt idx="1515">
                  <c:v>8.5075470190906497</c:v>
                </c:pt>
                <c:pt idx="1516">
                  <c:v>6.5707138256835904</c:v>
                </c:pt>
                <c:pt idx="1517">
                  <c:v>6.9863443913078296</c:v>
                </c:pt>
                <c:pt idx="1518">
                  <c:v>9.3713531494140607</c:v>
                </c:pt>
                <c:pt idx="1519">
                  <c:v>9.6336326599121094</c:v>
                </c:pt>
                <c:pt idx="1520">
                  <c:v>9.7818193435668892</c:v>
                </c:pt>
                <c:pt idx="1521">
                  <c:v>9.5759153366088903</c:v>
                </c:pt>
                <c:pt idx="1522">
                  <c:v>9.6321153640747106</c:v>
                </c:pt>
                <c:pt idx="1523">
                  <c:v>9.6770887374877894</c:v>
                </c:pt>
                <c:pt idx="1524">
                  <c:v>9.8654918670654297</c:v>
                </c:pt>
                <c:pt idx="1525">
                  <c:v>9.8415546417236293</c:v>
                </c:pt>
                <c:pt idx="1526">
                  <c:v>9.9110517501831108</c:v>
                </c:pt>
                <c:pt idx="1527">
                  <c:v>10.334501266479499</c:v>
                </c:pt>
                <c:pt idx="1528">
                  <c:v>10.7825117111206</c:v>
                </c:pt>
                <c:pt idx="1529">
                  <c:v>10.6680240631104</c:v>
                </c:pt>
                <c:pt idx="1530">
                  <c:v>10.537243843078601</c:v>
                </c:pt>
                <c:pt idx="1531">
                  <c:v>10.202036857605</c:v>
                </c:pt>
                <c:pt idx="1532">
                  <c:v>9.9379348754882795</c:v>
                </c:pt>
                <c:pt idx="1533">
                  <c:v>9.9874534606933594</c:v>
                </c:pt>
                <c:pt idx="1534">
                  <c:v>8.6840486526489293</c:v>
                </c:pt>
                <c:pt idx="1535">
                  <c:v>9.3435535430908203</c:v>
                </c:pt>
                <c:pt idx="1536">
                  <c:v>10.5926866531372</c:v>
                </c:pt>
                <c:pt idx="1537">
                  <c:v>11.100445747375501</c:v>
                </c:pt>
                <c:pt idx="1538">
                  <c:v>10.9433240890503</c:v>
                </c:pt>
                <c:pt idx="1539">
                  <c:v>10.6188917160034</c:v>
                </c:pt>
                <c:pt idx="1540">
                  <c:v>10.468143463134799</c:v>
                </c:pt>
                <c:pt idx="1541">
                  <c:v>10.507555007934601</c:v>
                </c:pt>
                <c:pt idx="1542">
                  <c:v>10.5583848953247</c:v>
                </c:pt>
                <c:pt idx="1543">
                  <c:v>10.598457336425801</c:v>
                </c:pt>
                <c:pt idx="1544">
                  <c:v>10.567213058471699</c:v>
                </c:pt>
                <c:pt idx="1545">
                  <c:v>10.5521535873413</c:v>
                </c:pt>
                <c:pt idx="1546">
                  <c:v>10.627739906311</c:v>
                </c:pt>
                <c:pt idx="1547">
                  <c:v>11.221936225891101</c:v>
                </c:pt>
                <c:pt idx="1548">
                  <c:v>11.2284498214722</c:v>
                </c:pt>
                <c:pt idx="1549">
                  <c:v>11.505235671997101</c:v>
                </c:pt>
                <c:pt idx="1550">
                  <c:v>11.5923728942871</c:v>
                </c:pt>
                <c:pt idx="1551">
                  <c:v>11.860083580017101</c:v>
                </c:pt>
                <c:pt idx="1552">
                  <c:v>12.0019073486328</c:v>
                </c:pt>
                <c:pt idx="1553">
                  <c:v>12.0021915435791</c:v>
                </c:pt>
                <c:pt idx="1554">
                  <c:v>12.002160072326699</c:v>
                </c:pt>
                <c:pt idx="1555">
                  <c:v>12.0054159164429</c:v>
                </c:pt>
                <c:pt idx="1556">
                  <c:v>12.1183214187622</c:v>
                </c:pt>
                <c:pt idx="1557">
                  <c:v>12.5030670166016</c:v>
                </c:pt>
                <c:pt idx="1558">
                  <c:v>12.897088050842299</c:v>
                </c:pt>
                <c:pt idx="1559">
                  <c:v>13.237043380737299</c:v>
                </c:pt>
                <c:pt idx="1560">
                  <c:v>13.509071350097701</c:v>
                </c:pt>
                <c:pt idx="1561">
                  <c:v>13.621513366699199</c:v>
                </c:pt>
                <c:pt idx="1562">
                  <c:v>13.590479850769</c:v>
                </c:pt>
                <c:pt idx="1563">
                  <c:v>13.6605548858643</c:v>
                </c:pt>
                <c:pt idx="1564">
                  <c:v>13.8301076889038</c:v>
                </c:pt>
                <c:pt idx="1565">
                  <c:v>13.599759101867701</c:v>
                </c:pt>
                <c:pt idx="1566">
                  <c:v>13.5964732094765</c:v>
                </c:pt>
                <c:pt idx="1567">
                  <c:v>13.2688494397163</c:v>
                </c:pt>
                <c:pt idx="1568">
                  <c:v>13.1509450010204</c:v>
                </c:pt>
                <c:pt idx="1569">
                  <c:v>13.5106972409941</c:v>
                </c:pt>
                <c:pt idx="1570">
                  <c:v>13.2710650996894</c:v>
                </c:pt>
                <c:pt idx="1571">
                  <c:v>12.8296210434928</c:v>
                </c:pt>
                <c:pt idx="1572">
                  <c:v>12.5459979174315</c:v>
                </c:pt>
                <c:pt idx="1573">
                  <c:v>12.619802198140601</c:v>
                </c:pt>
                <c:pt idx="1574">
                  <c:v>12.7269700882685</c:v>
                </c:pt>
                <c:pt idx="1575">
                  <c:v>12.6813555567631</c:v>
                </c:pt>
                <c:pt idx="1576">
                  <c:v>12.736705683348699</c:v>
                </c:pt>
                <c:pt idx="1577">
                  <c:v>12.7787228353994</c:v>
                </c:pt>
                <c:pt idx="1578">
                  <c:v>12.7159902854916</c:v>
                </c:pt>
                <c:pt idx="1579">
                  <c:v>12.716571423223501</c:v>
                </c:pt>
                <c:pt idx="1580">
                  <c:v>13.7561140407285</c:v>
                </c:pt>
                <c:pt idx="1581">
                  <c:v>14.992370577252901</c:v>
                </c:pt>
                <c:pt idx="1582">
                  <c:v>15.126015404415099</c:v>
                </c:pt>
                <c:pt idx="1583">
                  <c:v>14.8782357416725</c:v>
                </c:pt>
                <c:pt idx="1584">
                  <c:v>14.9411889692974</c:v>
                </c:pt>
                <c:pt idx="1585">
                  <c:v>14.9806747876644</c:v>
                </c:pt>
                <c:pt idx="1586">
                  <c:v>15.155087887611399</c:v>
                </c:pt>
                <c:pt idx="1587">
                  <c:v>15.4273570662594</c:v>
                </c:pt>
                <c:pt idx="1588">
                  <c:v>16.1192227038574</c:v>
                </c:pt>
                <c:pt idx="1589">
                  <c:v>16.534303544311499</c:v>
                </c:pt>
                <c:pt idx="1590">
                  <c:v>16.014340960760201</c:v>
                </c:pt>
                <c:pt idx="1591">
                  <c:v>15.843075563110499</c:v>
                </c:pt>
                <c:pt idx="1592">
                  <c:v>16.251264747959901</c:v>
                </c:pt>
                <c:pt idx="1593">
                  <c:v>16.803070677379299</c:v>
                </c:pt>
                <c:pt idx="1594">
                  <c:v>16.789361235177498</c:v>
                </c:pt>
                <c:pt idx="1595">
                  <c:v>17.117873320044001</c:v>
                </c:pt>
                <c:pt idx="1596">
                  <c:v>17.031995704421501</c:v>
                </c:pt>
                <c:pt idx="1597">
                  <c:v>16.626223226260102</c:v>
                </c:pt>
                <c:pt idx="1598">
                  <c:v>17.0364641486732</c:v>
                </c:pt>
                <c:pt idx="1599">
                  <c:v>17.333584857132099</c:v>
                </c:pt>
                <c:pt idx="1600">
                  <c:v>17.37457979206</c:v>
                </c:pt>
                <c:pt idx="1601">
                  <c:v>18.250348262676098</c:v>
                </c:pt>
                <c:pt idx="1602">
                  <c:v>18.567557972973599</c:v>
                </c:pt>
                <c:pt idx="1603">
                  <c:v>19.1233416458135</c:v>
                </c:pt>
                <c:pt idx="1604">
                  <c:v>19.024802223101702</c:v>
                </c:pt>
                <c:pt idx="1605">
                  <c:v>19.9877344614961</c:v>
                </c:pt>
                <c:pt idx="1606">
                  <c:v>19.932004363786501</c:v>
                </c:pt>
                <c:pt idx="1607">
                  <c:v>18.1758226885465</c:v>
                </c:pt>
                <c:pt idx="1608">
                  <c:v>17.726573175283502</c:v>
                </c:pt>
                <c:pt idx="1609">
                  <c:v>17.765779545959301</c:v>
                </c:pt>
                <c:pt idx="1610">
                  <c:v>17.759639564277499</c:v>
                </c:pt>
                <c:pt idx="1611">
                  <c:v>18.166904561057098</c:v>
                </c:pt>
                <c:pt idx="1612">
                  <c:v>18.348364420023501</c:v>
                </c:pt>
                <c:pt idx="1613">
                  <c:v>18.219506115445601</c:v>
                </c:pt>
                <c:pt idx="1614">
                  <c:v>18.505631197912201</c:v>
                </c:pt>
                <c:pt idx="1615">
                  <c:v>18.5282370534748</c:v>
                </c:pt>
                <c:pt idx="1616">
                  <c:v>18.3369526530815</c:v>
                </c:pt>
                <c:pt idx="1617">
                  <c:v>18.975959061446598</c:v>
                </c:pt>
                <c:pt idx="1618">
                  <c:v>21.3175652627252</c:v>
                </c:pt>
                <c:pt idx="1619">
                  <c:v>22.896495337781101</c:v>
                </c:pt>
                <c:pt idx="1620">
                  <c:v>19.632366987798299</c:v>
                </c:pt>
                <c:pt idx="1621">
                  <c:v>19.409060166057699</c:v>
                </c:pt>
                <c:pt idx="1622">
                  <c:v>22.391640167273</c:v>
                </c:pt>
                <c:pt idx="1623">
                  <c:v>23.926654953354099</c:v>
                </c:pt>
                <c:pt idx="1624">
                  <c:v>19.728585634986199</c:v>
                </c:pt>
                <c:pt idx="1625">
                  <c:v>20.024289393769301</c:v>
                </c:pt>
                <c:pt idx="1626">
                  <c:v>19.7751835815113</c:v>
                </c:pt>
                <c:pt idx="1627">
                  <c:v>20.0638865094304</c:v>
                </c:pt>
                <c:pt idx="1628">
                  <c:v>19.904758407780601</c:v>
                </c:pt>
                <c:pt idx="1629">
                  <c:v>20.125292009418501</c:v>
                </c:pt>
                <c:pt idx="1630">
                  <c:v>20.7093479798082</c:v>
                </c:pt>
                <c:pt idx="1631">
                  <c:v>21.293333320102299</c:v>
                </c:pt>
                <c:pt idx="1632">
                  <c:v>20.418632010333202</c:v>
                </c:pt>
                <c:pt idx="1633">
                  <c:v>21.370391304983201</c:v>
                </c:pt>
                <c:pt idx="1634">
                  <c:v>28.602628960853501</c:v>
                </c:pt>
                <c:pt idx="1635">
                  <c:v>28.0903622096417</c:v>
                </c:pt>
                <c:pt idx="1636">
                  <c:v>25.712051422494302</c:v>
                </c:pt>
                <c:pt idx="1637">
                  <c:v>26.217582005078501</c:v>
                </c:pt>
                <c:pt idx="1638">
                  <c:v>26.463852295682599</c:v>
                </c:pt>
                <c:pt idx="1639">
                  <c:v>26.373257105064901</c:v>
                </c:pt>
                <c:pt idx="1640">
                  <c:v>27.067447683245401</c:v>
                </c:pt>
                <c:pt idx="1641">
                  <c:v>26.458826951365101</c:v>
                </c:pt>
                <c:pt idx="1642">
                  <c:v>28.378524336358598</c:v>
                </c:pt>
                <c:pt idx="1643">
                  <c:v>27.692494165971201</c:v>
                </c:pt>
                <c:pt idx="1644">
                  <c:v>27.5962405396062</c:v>
                </c:pt>
                <c:pt idx="1645">
                  <c:v>26.803900432103799</c:v>
                </c:pt>
                <c:pt idx="1646">
                  <c:v>29.573987973398399</c:v>
                </c:pt>
                <c:pt idx="1647">
                  <c:v>25.7043231951831</c:v>
                </c:pt>
                <c:pt idx="1648">
                  <c:v>25.808854842625799</c:v>
                </c:pt>
                <c:pt idx="1649">
                  <c:v>30.770280309154298</c:v>
                </c:pt>
                <c:pt idx="1650">
                  <c:v>29.464873786255001</c:v>
                </c:pt>
                <c:pt idx="1651">
                  <c:v>33.579520507084403</c:v>
                </c:pt>
                <c:pt idx="1652">
                  <c:v>34.2385408251196</c:v>
                </c:pt>
                <c:pt idx="1653">
                  <c:v>40.330682154226999</c:v>
                </c:pt>
                <c:pt idx="1654">
                  <c:v>34.215354869328998</c:v>
                </c:pt>
                <c:pt idx="1655">
                  <c:v>31.446205299858899</c:v>
                </c:pt>
                <c:pt idx="1656">
                  <c:v>31.742417251291599</c:v>
                </c:pt>
                <c:pt idx="1657">
                  <c:v>31.709846100418002</c:v>
                </c:pt>
                <c:pt idx="1658">
                  <c:v>34.310730787543797</c:v>
                </c:pt>
                <c:pt idx="1659">
                  <c:v>37.0803676795352</c:v>
                </c:pt>
                <c:pt idx="1660">
                  <c:v>34.368966230371697</c:v>
                </c:pt>
                <c:pt idx="1661">
                  <c:v>30.549873905516598</c:v>
                </c:pt>
                <c:pt idx="1662">
                  <c:v>31.525900228712899</c:v>
                </c:pt>
                <c:pt idx="1663">
                  <c:v>39.006044647127197</c:v>
                </c:pt>
                <c:pt idx="1664">
                  <c:v>36.934624016137199</c:v>
                </c:pt>
                <c:pt idx="1665">
                  <c:v>30.806327900881101</c:v>
                </c:pt>
                <c:pt idx="1666">
                  <c:v>36.930170026816697</c:v>
                </c:pt>
                <c:pt idx="1667">
                  <c:v>30.5412741958053</c:v>
                </c:pt>
                <c:pt idx="1668">
                  <c:v>30.206189398082799</c:v>
                </c:pt>
                <c:pt idx="1669">
                  <c:v>38.883827836604198</c:v>
                </c:pt>
                <c:pt idx="1670">
                  <c:v>36.211304491218399</c:v>
                </c:pt>
                <c:pt idx="1671">
                  <c:v>36.077677304451498</c:v>
                </c:pt>
                <c:pt idx="1672">
                  <c:v>28.986035720749001</c:v>
                </c:pt>
                <c:pt idx="1673">
                  <c:v>28.9174288551208</c:v>
                </c:pt>
                <c:pt idx="1674">
                  <c:v>34.181326330113599</c:v>
                </c:pt>
                <c:pt idx="1675">
                  <c:v>29.351621170584199</c:v>
                </c:pt>
                <c:pt idx="1676">
                  <c:v>28.0285177547388</c:v>
                </c:pt>
                <c:pt idx="1677">
                  <c:v>20.241706489665098</c:v>
                </c:pt>
                <c:pt idx="1678">
                  <c:v>20.141595709123099</c:v>
                </c:pt>
                <c:pt idx="1679">
                  <c:v>20.5944154523959</c:v>
                </c:pt>
                <c:pt idx="1680">
                  <c:v>33.174468157855898</c:v>
                </c:pt>
                <c:pt idx="1681">
                  <c:v>14.6027175399208</c:v>
                </c:pt>
                <c:pt idx="1682">
                  <c:v>20.748170893398498</c:v>
                </c:pt>
                <c:pt idx="1683">
                  <c:v>22.219318717126701</c:v>
                </c:pt>
                <c:pt idx="1684">
                  <c:v>20.1509050127856</c:v>
                </c:pt>
                <c:pt idx="1685">
                  <c:v>20.1430495204694</c:v>
                </c:pt>
                <c:pt idx="1686">
                  <c:v>22.459239683405201</c:v>
                </c:pt>
                <c:pt idx="1687">
                  <c:v>20.0134831656035</c:v>
                </c:pt>
                <c:pt idx="1688">
                  <c:v>20.1261179421669</c:v>
                </c:pt>
                <c:pt idx="1689">
                  <c:v>18.8071410357277</c:v>
                </c:pt>
                <c:pt idx="1690">
                  <c:v>19.0370093676711</c:v>
                </c:pt>
                <c:pt idx="1691">
                  <c:v>19.0693619689469</c:v>
                </c:pt>
                <c:pt idx="1692">
                  <c:v>18.9520382909053</c:v>
                </c:pt>
                <c:pt idx="1693">
                  <c:v>19.355032770358999</c:v>
                </c:pt>
                <c:pt idx="1694">
                  <c:v>19.3772918274645</c:v>
                </c:pt>
                <c:pt idx="1695">
                  <c:v>19.197800706409399</c:v>
                </c:pt>
                <c:pt idx="1696">
                  <c:v>19.0136224486291</c:v>
                </c:pt>
                <c:pt idx="1697">
                  <c:v>18.771614090203599</c:v>
                </c:pt>
                <c:pt idx="1698">
                  <c:v>18.5229996852614</c:v>
                </c:pt>
                <c:pt idx="1699">
                  <c:v>18.442902555276198</c:v>
                </c:pt>
                <c:pt idx="1700">
                  <c:v>18.703373530550301</c:v>
                </c:pt>
                <c:pt idx="1701">
                  <c:v>18.970865980097098</c:v>
                </c:pt>
                <c:pt idx="1702">
                  <c:v>18.8376312249964</c:v>
                </c:pt>
                <c:pt idx="1703">
                  <c:v>18.9419424534825</c:v>
                </c:pt>
                <c:pt idx="1704">
                  <c:v>18.729511611380801</c:v>
                </c:pt>
                <c:pt idx="1705">
                  <c:v>18.729604150001499</c:v>
                </c:pt>
                <c:pt idx="1706">
                  <c:v>18.940336378850301</c:v>
                </c:pt>
                <c:pt idx="1707">
                  <c:v>18.9145772846949</c:v>
                </c:pt>
                <c:pt idx="1708">
                  <c:v>18.9157429322008</c:v>
                </c:pt>
                <c:pt idx="1709">
                  <c:v>18.884338469315299</c:v>
                </c:pt>
                <c:pt idx="1710">
                  <c:v>18.919247109085099</c:v>
                </c:pt>
                <c:pt idx="1711">
                  <c:v>18.764282209063499</c:v>
                </c:pt>
                <c:pt idx="1712">
                  <c:v>18.6052657944083</c:v>
                </c:pt>
                <c:pt idx="1713">
                  <c:v>18.575532913208001</c:v>
                </c:pt>
                <c:pt idx="1714">
                  <c:v>18.702146530151399</c:v>
                </c:pt>
                <c:pt idx="1715">
                  <c:v>19.024996665540701</c:v>
                </c:pt>
                <c:pt idx="1716">
                  <c:v>19.126388921747299</c:v>
                </c:pt>
                <c:pt idx="1717">
                  <c:v>19.174814498984301</c:v>
                </c:pt>
                <c:pt idx="1718">
                  <c:v>19.2233494981108</c:v>
                </c:pt>
                <c:pt idx="1719">
                  <c:v>19.140560150146499</c:v>
                </c:pt>
                <c:pt idx="1720">
                  <c:v>18.7633361816406</c:v>
                </c:pt>
                <c:pt idx="1721">
                  <c:v>18.464900970458999</c:v>
                </c:pt>
                <c:pt idx="1722">
                  <c:v>18.16042137146</c:v>
                </c:pt>
                <c:pt idx="1723">
                  <c:v>18.001655578613299</c:v>
                </c:pt>
                <c:pt idx="1724">
                  <c:v>17.8373901873634</c:v>
                </c:pt>
                <c:pt idx="1725">
                  <c:v>17.497153640955698</c:v>
                </c:pt>
                <c:pt idx="1726">
                  <c:v>16.8197817504414</c:v>
                </c:pt>
                <c:pt idx="1727">
                  <c:v>17.486717289297701</c:v>
                </c:pt>
                <c:pt idx="1728">
                  <c:v>17.3950918805429</c:v>
                </c:pt>
                <c:pt idx="1729">
                  <c:v>17.374359323247599</c:v>
                </c:pt>
                <c:pt idx="1730">
                  <c:v>17.439876695515402</c:v>
                </c:pt>
                <c:pt idx="1731">
                  <c:v>17.583494987649502</c:v>
                </c:pt>
                <c:pt idx="1732">
                  <c:v>17.699892394172899</c:v>
                </c:pt>
                <c:pt idx="1733">
                  <c:v>17.575364082525098</c:v>
                </c:pt>
                <c:pt idx="1734">
                  <c:v>17.531227404299401</c:v>
                </c:pt>
                <c:pt idx="1735">
                  <c:v>17.470273971557599</c:v>
                </c:pt>
                <c:pt idx="1736">
                  <c:v>17.4750270843506</c:v>
                </c:pt>
                <c:pt idx="1737">
                  <c:v>17.4577026367188</c:v>
                </c:pt>
                <c:pt idx="1738">
                  <c:v>17.3390502929688</c:v>
                </c:pt>
                <c:pt idx="1739">
                  <c:v>17.463233947753899</c:v>
                </c:pt>
                <c:pt idx="1740">
                  <c:v>17.631177194657301</c:v>
                </c:pt>
                <c:pt idx="1741">
                  <c:v>17.753499242612602</c:v>
                </c:pt>
                <c:pt idx="1742">
                  <c:v>17.581771850585898</c:v>
                </c:pt>
                <c:pt idx="1743">
                  <c:v>17.311307907104499</c:v>
                </c:pt>
                <c:pt idx="1744">
                  <c:v>17.013372421264599</c:v>
                </c:pt>
                <c:pt idx="1745">
                  <c:v>16.713678359985401</c:v>
                </c:pt>
                <c:pt idx="1746">
                  <c:v>16.4702758789063</c:v>
                </c:pt>
                <c:pt idx="1747">
                  <c:v>16.511735916137699</c:v>
                </c:pt>
                <c:pt idx="1748">
                  <c:v>16.371335924320501</c:v>
                </c:pt>
                <c:pt idx="1749">
                  <c:v>16.421899943902702</c:v>
                </c:pt>
                <c:pt idx="1750">
                  <c:v>16.2171042480234</c:v>
                </c:pt>
                <c:pt idx="1751">
                  <c:v>16.081953048706101</c:v>
                </c:pt>
                <c:pt idx="1752">
                  <c:v>15.949255943298301</c:v>
                </c:pt>
                <c:pt idx="1753">
                  <c:v>16.214262008666999</c:v>
                </c:pt>
                <c:pt idx="1754">
                  <c:v>16.480131149291999</c:v>
                </c:pt>
                <c:pt idx="1755">
                  <c:v>16.278490066528299</c:v>
                </c:pt>
                <c:pt idx="1756">
                  <c:v>16.111179351806602</c:v>
                </c:pt>
                <c:pt idx="1757">
                  <c:v>15.762769699096699</c:v>
                </c:pt>
                <c:pt idx="1758">
                  <c:v>15.663139343261699</c:v>
                </c:pt>
                <c:pt idx="1759">
                  <c:v>15.4402151107788</c:v>
                </c:pt>
                <c:pt idx="1760">
                  <c:v>15.438835144043001</c:v>
                </c:pt>
                <c:pt idx="1761">
                  <c:v>15.439118385314901</c:v>
                </c:pt>
                <c:pt idx="1762">
                  <c:v>15.098690032959</c:v>
                </c:pt>
                <c:pt idx="1763">
                  <c:v>15.1641798019409</c:v>
                </c:pt>
                <c:pt idx="1764">
                  <c:v>15.4179544448853</c:v>
                </c:pt>
                <c:pt idx="1765">
                  <c:v>15.246184349060099</c:v>
                </c:pt>
                <c:pt idx="1766">
                  <c:v>15.491914749145501</c:v>
                </c:pt>
                <c:pt idx="1767">
                  <c:v>15.752555847168001</c:v>
                </c:pt>
                <c:pt idx="1768">
                  <c:v>15.719185829162599</c:v>
                </c:pt>
                <c:pt idx="1769">
                  <c:v>15.4084167480469</c:v>
                </c:pt>
                <c:pt idx="1770">
                  <c:v>14.980405807495099</c:v>
                </c:pt>
                <c:pt idx="1771">
                  <c:v>14.9607133865356</c:v>
                </c:pt>
                <c:pt idx="1772">
                  <c:v>14.756079673767101</c:v>
                </c:pt>
                <c:pt idx="1773">
                  <c:v>14.6459350585938</c:v>
                </c:pt>
                <c:pt idx="1774">
                  <c:v>14.754718780517599</c:v>
                </c:pt>
                <c:pt idx="1775">
                  <c:v>14.756741523742701</c:v>
                </c:pt>
                <c:pt idx="1776">
                  <c:v>14.505785942077599</c:v>
                </c:pt>
                <c:pt idx="1777">
                  <c:v>14.406832695007299</c:v>
                </c:pt>
                <c:pt idx="1778">
                  <c:v>14.4493312835693</c:v>
                </c:pt>
                <c:pt idx="1779">
                  <c:v>14.2080268859863</c:v>
                </c:pt>
                <c:pt idx="1780">
                  <c:v>14.0922861099243</c:v>
                </c:pt>
                <c:pt idx="1781">
                  <c:v>14.0923557281494</c:v>
                </c:pt>
                <c:pt idx="1782">
                  <c:v>13.9804334640503</c:v>
                </c:pt>
                <c:pt idx="1783">
                  <c:v>13.9880075454712</c:v>
                </c:pt>
                <c:pt idx="1784">
                  <c:v>14.079210281372101</c:v>
                </c:pt>
                <c:pt idx="1785">
                  <c:v>14.1408176422119</c:v>
                </c:pt>
                <c:pt idx="1786">
                  <c:v>14.2604923248291</c:v>
                </c:pt>
                <c:pt idx="1787">
                  <c:v>14.282545089721699</c:v>
                </c:pt>
                <c:pt idx="1788">
                  <c:v>14.197318077087401</c:v>
                </c:pt>
                <c:pt idx="1789">
                  <c:v>14.091627120971699</c:v>
                </c:pt>
                <c:pt idx="1790">
                  <c:v>14.109953880310099</c:v>
                </c:pt>
                <c:pt idx="1791">
                  <c:v>14.1294059753418</c:v>
                </c:pt>
                <c:pt idx="1792">
                  <c:v>14.084382057189901</c:v>
                </c:pt>
                <c:pt idx="1793">
                  <c:v>13.882205963134799</c:v>
                </c:pt>
                <c:pt idx="1794">
                  <c:v>13.8829669952393</c:v>
                </c:pt>
                <c:pt idx="1795">
                  <c:v>13.674726486206101</c:v>
                </c:pt>
                <c:pt idx="1796">
                  <c:v>13.5742025375366</c:v>
                </c:pt>
                <c:pt idx="1797">
                  <c:v>13.522866249084499</c:v>
                </c:pt>
                <c:pt idx="1798">
                  <c:v>13.736193656921399</c:v>
                </c:pt>
                <c:pt idx="1799">
                  <c:v>13.7840986251831</c:v>
                </c:pt>
                <c:pt idx="1800">
                  <c:v>13.6579370498657</c:v>
                </c:pt>
                <c:pt idx="1801">
                  <c:v>13.620882987976101</c:v>
                </c:pt>
                <c:pt idx="1802">
                  <c:v>13.578294754028301</c:v>
                </c:pt>
                <c:pt idx="1803">
                  <c:v>13.5795087814331</c:v>
                </c:pt>
                <c:pt idx="1804">
                  <c:v>13.594062805175801</c:v>
                </c:pt>
                <c:pt idx="1805">
                  <c:v>13.4774684906006</c:v>
                </c:pt>
                <c:pt idx="1806">
                  <c:v>13.5622758865356</c:v>
                </c:pt>
                <c:pt idx="1807">
                  <c:v>13.574031829834</c:v>
                </c:pt>
                <c:pt idx="1808">
                  <c:v>13.555477142334</c:v>
                </c:pt>
                <c:pt idx="1809">
                  <c:v>13.510372161865201</c:v>
                </c:pt>
                <c:pt idx="1810">
                  <c:v>13.448773384094199</c:v>
                </c:pt>
                <c:pt idx="1811">
                  <c:v>13.473761558532701</c:v>
                </c:pt>
                <c:pt idx="1812">
                  <c:v>13.3185386657715</c:v>
                </c:pt>
                <c:pt idx="1813">
                  <c:v>13.3622703552246</c:v>
                </c:pt>
                <c:pt idx="1814">
                  <c:v>13.160475730896</c:v>
                </c:pt>
                <c:pt idx="1815">
                  <c:v>13.1842088699341</c:v>
                </c:pt>
                <c:pt idx="1816">
                  <c:v>13.078651428222701</c:v>
                </c:pt>
                <c:pt idx="1817">
                  <c:v>13.1258201599121</c:v>
                </c:pt>
                <c:pt idx="1818">
                  <c:v>13.1493949890137</c:v>
                </c:pt>
                <c:pt idx="1819">
                  <c:v>13.0620527267456</c:v>
                </c:pt>
                <c:pt idx="1820">
                  <c:v>13.109824180603001</c:v>
                </c:pt>
                <c:pt idx="1821">
                  <c:v>13.224144935607899</c:v>
                </c:pt>
                <c:pt idx="1822">
                  <c:v>13.5692253112793</c:v>
                </c:pt>
                <c:pt idx="1823">
                  <c:v>13.6672315597534</c:v>
                </c:pt>
                <c:pt idx="1824">
                  <c:v>13.6217546463013</c:v>
                </c:pt>
                <c:pt idx="1825">
                  <c:v>13.553435325622599</c:v>
                </c:pt>
                <c:pt idx="1826">
                  <c:v>13.459943771362299</c:v>
                </c:pt>
                <c:pt idx="1827">
                  <c:v>13.438328742981</c:v>
                </c:pt>
                <c:pt idx="1828">
                  <c:v>13.4017686843872</c:v>
                </c:pt>
                <c:pt idx="1829">
                  <c:v>13.427098274231</c:v>
                </c:pt>
                <c:pt idx="1830">
                  <c:v>13.422284126281699</c:v>
                </c:pt>
                <c:pt idx="1831">
                  <c:v>13.4149522781372</c:v>
                </c:pt>
                <c:pt idx="1832">
                  <c:v>13.4227380752563</c:v>
                </c:pt>
                <c:pt idx="1833">
                  <c:v>13.558458328247101</c:v>
                </c:pt>
                <c:pt idx="1834">
                  <c:v>13.806245803833001</c:v>
                </c:pt>
                <c:pt idx="1835">
                  <c:v>14.308251380920399</c:v>
                </c:pt>
                <c:pt idx="1836">
                  <c:v>14.5486965179443</c:v>
                </c:pt>
                <c:pt idx="1837">
                  <c:v>14.1185598373413</c:v>
                </c:pt>
                <c:pt idx="1838">
                  <c:v>14.069909095764199</c:v>
                </c:pt>
                <c:pt idx="1839">
                  <c:v>13.9478549957275</c:v>
                </c:pt>
                <c:pt idx="1840">
                  <c:v>13.9691009521484</c:v>
                </c:pt>
                <c:pt idx="1841">
                  <c:v>14.1072492599487</c:v>
                </c:pt>
                <c:pt idx="1842">
                  <c:v>14.132515907287599</c:v>
                </c:pt>
                <c:pt idx="1843">
                  <c:v>14.093116760253899</c:v>
                </c:pt>
                <c:pt idx="1844">
                  <c:v>14.025739669799799</c:v>
                </c:pt>
                <c:pt idx="1845">
                  <c:v>13.7627601623535</c:v>
                </c:pt>
                <c:pt idx="1846">
                  <c:v>13.6141405105591</c:v>
                </c:pt>
                <c:pt idx="1847">
                  <c:v>13.6727027893066</c:v>
                </c:pt>
                <c:pt idx="1848">
                  <c:v>13.740287780761699</c:v>
                </c:pt>
                <c:pt idx="1849">
                  <c:v>14.097540855407701</c:v>
                </c:pt>
                <c:pt idx="1850">
                  <c:v>14.151912689209</c:v>
                </c:pt>
                <c:pt idx="1851">
                  <c:v>14.330659866333001</c:v>
                </c:pt>
                <c:pt idx="1852">
                  <c:v>14.2609596252441</c:v>
                </c:pt>
                <c:pt idx="1853">
                  <c:v>14.2395935058594</c:v>
                </c:pt>
                <c:pt idx="1854">
                  <c:v>14.2768154144287</c:v>
                </c:pt>
                <c:pt idx="1855">
                  <c:v>14.3434972763062</c:v>
                </c:pt>
                <c:pt idx="1856">
                  <c:v>14.739515304565399</c:v>
                </c:pt>
                <c:pt idx="1857">
                  <c:v>15.0902500152588</c:v>
                </c:pt>
                <c:pt idx="1858">
                  <c:v>15.062115669250501</c:v>
                </c:pt>
                <c:pt idx="1859">
                  <c:v>15.061128616333001</c:v>
                </c:pt>
                <c:pt idx="1860">
                  <c:v>15.4752645492554</c:v>
                </c:pt>
                <c:pt idx="1861">
                  <c:v>15.5576257705688</c:v>
                </c:pt>
                <c:pt idx="1862">
                  <c:v>15.5025682449341</c:v>
                </c:pt>
                <c:pt idx="1863">
                  <c:v>15.6434059143066</c:v>
                </c:pt>
                <c:pt idx="1864">
                  <c:v>15.5952310562134</c:v>
                </c:pt>
                <c:pt idx="1865">
                  <c:v>15.4191122055054</c:v>
                </c:pt>
                <c:pt idx="1866">
                  <c:v>15.3760786056519</c:v>
                </c:pt>
                <c:pt idx="1867">
                  <c:v>15.241455078125</c:v>
                </c:pt>
                <c:pt idx="1868">
                  <c:v>15.0814294815063</c:v>
                </c:pt>
                <c:pt idx="1869">
                  <c:v>15.0227251052856</c:v>
                </c:pt>
                <c:pt idx="1870">
                  <c:v>15.0491380691528</c:v>
                </c:pt>
                <c:pt idx="1871">
                  <c:v>15.146045684814499</c:v>
                </c:pt>
                <c:pt idx="1872">
                  <c:v>15.131706237793001</c:v>
                </c:pt>
                <c:pt idx="1873">
                  <c:v>15.0748443603516</c:v>
                </c:pt>
                <c:pt idx="1874">
                  <c:v>14.7795085906982</c:v>
                </c:pt>
                <c:pt idx="1875">
                  <c:v>14.8765602111816</c:v>
                </c:pt>
                <c:pt idx="1876">
                  <c:v>15.2208003997803</c:v>
                </c:pt>
                <c:pt idx="1877">
                  <c:v>15.238371849060099</c:v>
                </c:pt>
                <c:pt idx="1878">
                  <c:v>15.1269063949585</c:v>
                </c:pt>
                <c:pt idx="1879">
                  <c:v>15.078670501709</c:v>
                </c:pt>
                <c:pt idx="1880">
                  <c:v>15.213758468627899</c:v>
                </c:pt>
                <c:pt idx="1881">
                  <c:v>15.343970298767101</c:v>
                </c:pt>
                <c:pt idx="1882">
                  <c:v>15.357841491699199</c:v>
                </c:pt>
                <c:pt idx="1883">
                  <c:v>15.442640304565399</c:v>
                </c:pt>
                <c:pt idx="1884">
                  <c:v>15.5826768875122</c:v>
                </c:pt>
                <c:pt idx="1885">
                  <c:v>15.673291206359901</c:v>
                </c:pt>
                <c:pt idx="1886">
                  <c:v>15.690833091735801</c:v>
                </c:pt>
                <c:pt idx="1887">
                  <c:v>15.6744089126587</c:v>
                </c:pt>
                <c:pt idx="1888">
                  <c:v>15.933256149291999</c:v>
                </c:pt>
                <c:pt idx="1889">
                  <c:v>16.0690002441406</c:v>
                </c:pt>
                <c:pt idx="1890">
                  <c:v>16.209987640380898</c:v>
                </c:pt>
                <c:pt idx="1891">
                  <c:v>16.376167297363299</c:v>
                </c:pt>
                <c:pt idx="1892">
                  <c:v>16.3323154449463</c:v>
                </c:pt>
                <c:pt idx="1893">
                  <c:v>16.321456909179702</c:v>
                </c:pt>
                <c:pt idx="1894">
                  <c:v>16.208654403686499</c:v>
                </c:pt>
                <c:pt idx="1895">
                  <c:v>16.259838104248001</c:v>
                </c:pt>
                <c:pt idx="1896">
                  <c:v>16.3045349121094</c:v>
                </c:pt>
                <c:pt idx="1897">
                  <c:v>16.427680969238299</c:v>
                </c:pt>
                <c:pt idx="1898">
                  <c:v>16.627079010009801</c:v>
                </c:pt>
                <c:pt idx="1899">
                  <c:v>17.0982856750488</c:v>
                </c:pt>
                <c:pt idx="1900">
                  <c:v>17.951496124267599</c:v>
                </c:pt>
                <c:pt idx="1901">
                  <c:v>17.557184219360401</c:v>
                </c:pt>
                <c:pt idx="1902">
                  <c:v>17.311285018920898</c:v>
                </c:pt>
                <c:pt idx="1903">
                  <c:v>17.381973266601602</c:v>
                </c:pt>
                <c:pt idx="1904">
                  <c:v>17.596401214599599</c:v>
                </c:pt>
                <c:pt idx="1905">
                  <c:v>18.0117092132568</c:v>
                </c:pt>
                <c:pt idx="1906">
                  <c:v>17.693923950195298</c:v>
                </c:pt>
                <c:pt idx="1907">
                  <c:v>17.758914947509801</c:v>
                </c:pt>
                <c:pt idx="1908">
                  <c:v>17.844171524047901</c:v>
                </c:pt>
                <c:pt idx="1909">
                  <c:v>18.214396705326301</c:v>
                </c:pt>
                <c:pt idx="1910">
                  <c:v>18.849357898973398</c:v>
                </c:pt>
                <c:pt idx="1911">
                  <c:v>19.7472781160875</c:v>
                </c:pt>
                <c:pt idx="1912">
                  <c:v>19.342804483418099</c:v>
                </c:pt>
                <c:pt idx="1913">
                  <c:v>19.241810987870199</c:v>
                </c:pt>
                <c:pt idx="1914">
                  <c:v>19.970039170568501</c:v>
                </c:pt>
                <c:pt idx="1915">
                  <c:v>20.834292328234699</c:v>
                </c:pt>
                <c:pt idx="1916">
                  <c:v>20.813671860375599</c:v>
                </c:pt>
                <c:pt idx="1917">
                  <c:v>20.7978450777413</c:v>
                </c:pt>
                <c:pt idx="1918">
                  <c:v>20.577986976158201</c:v>
                </c:pt>
                <c:pt idx="1919">
                  <c:v>20.504305170886202</c:v>
                </c:pt>
                <c:pt idx="1920">
                  <c:v>20.462921171742099</c:v>
                </c:pt>
                <c:pt idx="1921">
                  <c:v>25.776456609683599</c:v>
                </c:pt>
                <c:pt idx="1922">
                  <c:v>23.843858221486201</c:v>
                </c:pt>
                <c:pt idx="1923">
                  <c:v>26.953713466310202</c:v>
                </c:pt>
                <c:pt idx="1924">
                  <c:v>28.651620149514599</c:v>
                </c:pt>
                <c:pt idx="1925">
                  <c:v>25.005304458706298</c:v>
                </c:pt>
                <c:pt idx="1926">
                  <c:v>27.4798608222575</c:v>
                </c:pt>
                <c:pt idx="1927">
                  <c:v>27.517335921990899</c:v>
                </c:pt>
                <c:pt idx="1928">
                  <c:v>28.721078630881099</c:v>
                </c:pt>
                <c:pt idx="1929">
                  <c:v>27.905136407911399</c:v>
                </c:pt>
                <c:pt idx="1930">
                  <c:v>28.311499702456899</c:v>
                </c:pt>
                <c:pt idx="1931">
                  <c:v>27.964090434972501</c:v>
                </c:pt>
                <c:pt idx="1932">
                  <c:v>27.7073933870799</c:v>
                </c:pt>
                <c:pt idx="1933">
                  <c:v>27.657984920343502</c:v>
                </c:pt>
                <c:pt idx="1934">
                  <c:v>27.7540953250328</c:v>
                </c:pt>
                <c:pt idx="1935">
                  <c:v>27.865341299444999</c:v>
                </c:pt>
                <c:pt idx="1936">
                  <c:v>21.8653698537181</c:v>
                </c:pt>
                <c:pt idx="1937">
                  <c:v>21.951647000194299</c:v>
                </c:pt>
                <c:pt idx="1938">
                  <c:v>22.0898034319328</c:v>
                </c:pt>
                <c:pt idx="1939">
                  <c:v>22.093347908418501</c:v>
                </c:pt>
                <c:pt idx="1940">
                  <c:v>22.056843610406698</c:v>
                </c:pt>
                <c:pt idx="1941">
                  <c:v>23.877373822295699</c:v>
                </c:pt>
                <c:pt idx="1942">
                  <c:v>22.417328344697001</c:v>
                </c:pt>
                <c:pt idx="1943">
                  <c:v>22.447575224384401</c:v>
                </c:pt>
                <c:pt idx="1944">
                  <c:v>22.2725544596485</c:v>
                </c:pt>
                <c:pt idx="1945">
                  <c:v>22.0713522068705</c:v>
                </c:pt>
                <c:pt idx="1946">
                  <c:v>22.214976147896898</c:v>
                </c:pt>
                <c:pt idx="1947">
                  <c:v>23.563412569115101</c:v>
                </c:pt>
                <c:pt idx="1948">
                  <c:v>19.070666589205501</c:v>
                </c:pt>
                <c:pt idx="1949">
                  <c:v>22.564058449100401</c:v>
                </c:pt>
                <c:pt idx="1950">
                  <c:v>18.882622995483601</c:v>
                </c:pt>
                <c:pt idx="1951">
                  <c:v>26.0449429307718</c:v>
                </c:pt>
                <c:pt idx="1952">
                  <c:v>24.550589219335102</c:v>
                </c:pt>
                <c:pt idx="1953">
                  <c:v>23.534441006173498</c:v>
                </c:pt>
                <c:pt idx="1954">
                  <c:v>23.858708124266801</c:v>
                </c:pt>
                <c:pt idx="1955">
                  <c:v>24.647508415395599</c:v>
                </c:pt>
                <c:pt idx="1956">
                  <c:v>24.4414701698634</c:v>
                </c:pt>
                <c:pt idx="1957">
                  <c:v>24.387350794583899</c:v>
                </c:pt>
                <c:pt idx="1958">
                  <c:v>24.012797120111902</c:v>
                </c:pt>
                <c:pt idx="1959">
                  <c:v>23.8708180410996</c:v>
                </c:pt>
                <c:pt idx="1960">
                  <c:v>23.962454661372099</c:v>
                </c:pt>
                <c:pt idx="1961">
                  <c:v>23.997702167316199</c:v>
                </c:pt>
                <c:pt idx="1962">
                  <c:v>24.160282089168199</c:v>
                </c:pt>
                <c:pt idx="1963">
                  <c:v>23.853335525950499</c:v>
                </c:pt>
                <c:pt idx="1964">
                  <c:v>23.892016470619101</c:v>
                </c:pt>
                <c:pt idx="1965">
                  <c:v>23.254964639904799</c:v>
                </c:pt>
                <c:pt idx="1966">
                  <c:v>23.871801324944801</c:v>
                </c:pt>
                <c:pt idx="1967">
                  <c:v>23.6535472354871</c:v>
                </c:pt>
                <c:pt idx="1968">
                  <c:v>23.601353830587001</c:v>
                </c:pt>
                <c:pt idx="1969">
                  <c:v>19.926018068683099</c:v>
                </c:pt>
                <c:pt idx="1970">
                  <c:v>20.5078022070327</c:v>
                </c:pt>
                <c:pt idx="1971">
                  <c:v>19.581459306521101</c:v>
                </c:pt>
                <c:pt idx="1972">
                  <c:v>18.855884267347498</c:v>
                </c:pt>
                <c:pt idx="1973">
                  <c:v>20.776650577777001</c:v>
                </c:pt>
                <c:pt idx="1974">
                  <c:v>20.525685142974101</c:v>
                </c:pt>
                <c:pt idx="1975">
                  <c:v>20.287030309499102</c:v>
                </c:pt>
                <c:pt idx="1976">
                  <c:v>19.042880988223601</c:v>
                </c:pt>
                <c:pt idx="1977">
                  <c:v>20.038816564963899</c:v>
                </c:pt>
                <c:pt idx="1978">
                  <c:v>19.021097527500501</c:v>
                </c:pt>
                <c:pt idx="1979">
                  <c:v>20.9086387915461</c:v>
                </c:pt>
                <c:pt idx="1980">
                  <c:v>19.777633915539901</c:v>
                </c:pt>
                <c:pt idx="1981">
                  <c:v>19.623424143274001</c:v>
                </c:pt>
                <c:pt idx="1982">
                  <c:v>20.0305557162132</c:v>
                </c:pt>
                <c:pt idx="1983">
                  <c:v>23.451281502811401</c:v>
                </c:pt>
                <c:pt idx="1984">
                  <c:v>25.707321001295199</c:v>
                </c:pt>
                <c:pt idx="1985">
                  <c:v>23.221469423706701</c:v>
                </c:pt>
                <c:pt idx="1986">
                  <c:v>19.743119970021901</c:v>
                </c:pt>
                <c:pt idx="1987">
                  <c:v>19.706226232267699</c:v>
                </c:pt>
                <c:pt idx="1988">
                  <c:v>19.784085838440301</c:v>
                </c:pt>
                <c:pt idx="1989">
                  <c:v>20.007006983057799</c:v>
                </c:pt>
                <c:pt idx="1990">
                  <c:v>19.8646633180952</c:v>
                </c:pt>
                <c:pt idx="1991">
                  <c:v>19.7526362475753</c:v>
                </c:pt>
                <c:pt idx="1992">
                  <c:v>20.512539394715098</c:v>
                </c:pt>
                <c:pt idx="1993">
                  <c:v>20.2656605902589</c:v>
                </c:pt>
                <c:pt idx="1994">
                  <c:v>20.056383742428402</c:v>
                </c:pt>
                <c:pt idx="1995">
                  <c:v>20.2586998793277</c:v>
                </c:pt>
                <c:pt idx="1996">
                  <c:v>20.3022533714981</c:v>
                </c:pt>
                <c:pt idx="1997">
                  <c:v>20.430799086016801</c:v>
                </c:pt>
                <c:pt idx="1998">
                  <c:v>20.522691657767801</c:v>
                </c:pt>
                <c:pt idx="1999">
                  <c:v>20.4612672462458</c:v>
                </c:pt>
                <c:pt idx="2000">
                  <c:v>20.4259298351475</c:v>
                </c:pt>
                <c:pt idx="2001">
                  <c:v>20.430942560593099</c:v>
                </c:pt>
                <c:pt idx="2002">
                  <c:v>20.219403987035001</c:v>
                </c:pt>
                <c:pt idx="2003">
                  <c:v>20.4147437392153</c:v>
                </c:pt>
                <c:pt idx="2004">
                  <c:v>20.745542294163201</c:v>
                </c:pt>
                <c:pt idx="2005">
                  <c:v>20.5303388105214</c:v>
                </c:pt>
                <c:pt idx="2006">
                  <c:v>20.459614468555699</c:v>
                </c:pt>
                <c:pt idx="2007">
                  <c:v>20.442237143121002</c:v>
                </c:pt>
                <c:pt idx="2008">
                  <c:v>20.442788625720301</c:v>
                </c:pt>
                <c:pt idx="2009">
                  <c:v>20.4470210330383</c:v>
                </c:pt>
                <c:pt idx="2010">
                  <c:v>20.409225839410599</c:v>
                </c:pt>
                <c:pt idx="2011">
                  <c:v>20.3830412317871</c:v>
                </c:pt>
                <c:pt idx="2012">
                  <c:v>20.456710104241001</c:v>
                </c:pt>
                <c:pt idx="2013">
                  <c:v>20.239065136573402</c:v>
                </c:pt>
                <c:pt idx="2014">
                  <c:v>19.957700883570901</c:v>
                </c:pt>
                <c:pt idx="2015">
                  <c:v>19.863152113835898</c:v>
                </c:pt>
                <c:pt idx="2016">
                  <c:v>19.423523299292601</c:v>
                </c:pt>
                <c:pt idx="2017">
                  <c:v>18.820913211127301</c:v>
                </c:pt>
                <c:pt idx="2018">
                  <c:v>19.2348232269287</c:v>
                </c:pt>
                <c:pt idx="2019">
                  <c:v>18.200746536254901</c:v>
                </c:pt>
                <c:pt idx="2020">
                  <c:v>17.572751998901399</c:v>
                </c:pt>
                <c:pt idx="2021">
                  <c:v>17.6401481628418</c:v>
                </c:pt>
                <c:pt idx="2022">
                  <c:v>17.717536926269499</c:v>
                </c:pt>
                <c:pt idx="2023">
                  <c:v>17.657598495483398</c:v>
                </c:pt>
                <c:pt idx="2024">
                  <c:v>17.5321655273438</c:v>
                </c:pt>
                <c:pt idx="2025">
                  <c:v>17.306627273559599</c:v>
                </c:pt>
                <c:pt idx="2026">
                  <c:v>17.1462516784668</c:v>
                </c:pt>
                <c:pt idx="2027">
                  <c:v>16.890741348266602</c:v>
                </c:pt>
                <c:pt idx="2028">
                  <c:v>16.844209671020501</c:v>
                </c:pt>
                <c:pt idx="2029">
                  <c:v>17.458070755004901</c:v>
                </c:pt>
                <c:pt idx="2030">
                  <c:v>17.5521450042725</c:v>
                </c:pt>
                <c:pt idx="2031">
                  <c:v>17.255693435668899</c:v>
                </c:pt>
                <c:pt idx="2032">
                  <c:v>17.103796005248999</c:v>
                </c:pt>
                <c:pt idx="2033">
                  <c:v>16.952049255371101</c:v>
                </c:pt>
                <c:pt idx="2034">
                  <c:v>17.038650512695298</c:v>
                </c:pt>
                <c:pt idx="2035">
                  <c:v>16.873786926269499</c:v>
                </c:pt>
                <c:pt idx="2036">
                  <c:v>16.822149276733398</c:v>
                </c:pt>
                <c:pt idx="2037">
                  <c:v>16.836692810058601</c:v>
                </c:pt>
                <c:pt idx="2038">
                  <c:v>16.857713699340799</c:v>
                </c:pt>
                <c:pt idx="2039">
                  <c:v>16.659252166748001</c:v>
                </c:pt>
                <c:pt idx="2040">
                  <c:v>16.676637649536101</c:v>
                </c:pt>
                <c:pt idx="2041">
                  <c:v>16.789920806884801</c:v>
                </c:pt>
                <c:pt idx="2042">
                  <c:v>17.0383415222168</c:v>
                </c:pt>
                <c:pt idx="2043">
                  <c:v>17.0858039855957</c:v>
                </c:pt>
                <c:pt idx="2044">
                  <c:v>17.0783576965332</c:v>
                </c:pt>
                <c:pt idx="2045">
                  <c:v>17.121913909912099</c:v>
                </c:pt>
                <c:pt idx="2046">
                  <c:v>17.064022064208999</c:v>
                </c:pt>
                <c:pt idx="2047">
                  <c:v>17.019304275512699</c:v>
                </c:pt>
                <c:pt idx="2048">
                  <c:v>17.115491867065401</c:v>
                </c:pt>
                <c:pt idx="2049">
                  <c:v>17.107667922973601</c:v>
                </c:pt>
                <c:pt idx="2050">
                  <c:v>17.057344436645501</c:v>
                </c:pt>
                <c:pt idx="2051">
                  <c:v>16.473224639892599</c:v>
                </c:pt>
                <c:pt idx="2052">
                  <c:v>16.319665908813501</c:v>
                </c:pt>
                <c:pt idx="2053">
                  <c:v>16.367549896240199</c:v>
                </c:pt>
                <c:pt idx="2054">
                  <c:v>16.3275661468506</c:v>
                </c:pt>
                <c:pt idx="2055">
                  <c:v>16.113054275512699</c:v>
                </c:pt>
                <c:pt idx="2056">
                  <c:v>15.6491851806641</c:v>
                </c:pt>
                <c:pt idx="2057">
                  <c:v>15.7892599105835</c:v>
                </c:pt>
                <c:pt idx="2058">
                  <c:v>15.4906578063965</c:v>
                </c:pt>
                <c:pt idx="2059">
                  <c:v>15.3783283233643</c:v>
                </c:pt>
                <c:pt idx="2060">
                  <c:v>15.4480695724487</c:v>
                </c:pt>
                <c:pt idx="2061">
                  <c:v>15.4390048980713</c:v>
                </c:pt>
                <c:pt idx="2062">
                  <c:v>15.348375320434601</c:v>
                </c:pt>
                <c:pt idx="2063">
                  <c:v>15.298921585083001</c:v>
                </c:pt>
                <c:pt idx="2064">
                  <c:v>15.4152364730835</c:v>
                </c:pt>
                <c:pt idx="2065">
                  <c:v>15.4126739501953</c:v>
                </c:pt>
                <c:pt idx="2066">
                  <c:v>15.354662895202599</c:v>
                </c:pt>
                <c:pt idx="2067">
                  <c:v>15.3275394439697</c:v>
                </c:pt>
                <c:pt idx="2068">
                  <c:v>15.2989444732666</c:v>
                </c:pt>
                <c:pt idx="2069">
                  <c:v>15.183906555175801</c:v>
                </c:pt>
                <c:pt idx="2070">
                  <c:v>15.1075382232666</c:v>
                </c:pt>
                <c:pt idx="2071">
                  <c:v>14.9965152740479</c:v>
                </c:pt>
                <c:pt idx="2072">
                  <c:v>14.9035692214966</c:v>
                </c:pt>
                <c:pt idx="2073">
                  <c:v>14.918137550354</c:v>
                </c:pt>
                <c:pt idx="2074">
                  <c:v>15.006181716918899</c:v>
                </c:pt>
                <c:pt idx="2075">
                  <c:v>15.077852249145501</c:v>
                </c:pt>
                <c:pt idx="2076">
                  <c:v>15.0784606933594</c:v>
                </c:pt>
                <c:pt idx="2077">
                  <c:v>15.034751892089799</c:v>
                </c:pt>
                <c:pt idx="2078">
                  <c:v>15.066901206970201</c:v>
                </c:pt>
                <c:pt idx="2079">
                  <c:v>15.0202522277832</c:v>
                </c:pt>
                <c:pt idx="2080">
                  <c:v>15.0151014328003</c:v>
                </c:pt>
                <c:pt idx="2081">
                  <c:v>15.0087690353394</c:v>
                </c:pt>
                <c:pt idx="2082">
                  <c:v>14.854284286499</c:v>
                </c:pt>
                <c:pt idx="2083">
                  <c:v>14.776522636413601</c:v>
                </c:pt>
                <c:pt idx="2084">
                  <c:v>14.667503356933601</c:v>
                </c:pt>
                <c:pt idx="2085">
                  <c:v>14.650088310241699</c:v>
                </c:pt>
                <c:pt idx="2086">
                  <c:v>14.6030015945435</c:v>
                </c:pt>
                <c:pt idx="2087">
                  <c:v>14.6129150390625</c:v>
                </c:pt>
                <c:pt idx="2088">
                  <c:v>14.382703781127899</c:v>
                </c:pt>
                <c:pt idx="2089">
                  <c:v>14.3435001373291</c:v>
                </c:pt>
                <c:pt idx="2090">
                  <c:v>14.164436340331999</c:v>
                </c:pt>
                <c:pt idx="2091">
                  <c:v>14.1747436523438</c:v>
                </c:pt>
                <c:pt idx="2092">
                  <c:v>14.1661386489868</c:v>
                </c:pt>
                <c:pt idx="2093">
                  <c:v>14.172327041626</c:v>
                </c:pt>
                <c:pt idx="2094">
                  <c:v>14.0925455093384</c:v>
                </c:pt>
                <c:pt idx="2095">
                  <c:v>14.0066080093384</c:v>
                </c:pt>
                <c:pt idx="2096">
                  <c:v>14.1149129867554</c:v>
                </c:pt>
                <c:pt idx="2097">
                  <c:v>14.1481838226318</c:v>
                </c:pt>
                <c:pt idx="2098">
                  <c:v>14.113481521606399</c:v>
                </c:pt>
                <c:pt idx="2099">
                  <c:v>14.086571693420399</c:v>
                </c:pt>
                <c:pt idx="2100">
                  <c:v>14.005215644836399</c:v>
                </c:pt>
                <c:pt idx="2101">
                  <c:v>14.001368522644</c:v>
                </c:pt>
                <c:pt idx="2102">
                  <c:v>14.0041160583496</c:v>
                </c:pt>
                <c:pt idx="2103">
                  <c:v>14.0056266784668</c:v>
                </c:pt>
                <c:pt idx="2104">
                  <c:v>13.9526166915894</c:v>
                </c:pt>
                <c:pt idx="2105">
                  <c:v>13.9294891357422</c:v>
                </c:pt>
                <c:pt idx="2106">
                  <c:v>13.8919277191162</c:v>
                </c:pt>
                <c:pt idx="2107">
                  <c:v>13.780901908874499</c:v>
                </c:pt>
                <c:pt idx="2108">
                  <c:v>13.6084289550781</c:v>
                </c:pt>
                <c:pt idx="2109">
                  <c:v>13.517352104186999</c:v>
                </c:pt>
                <c:pt idx="2110">
                  <c:v>13.263654708862299</c:v>
                </c:pt>
                <c:pt idx="2111">
                  <c:v>13.192979812622101</c:v>
                </c:pt>
                <c:pt idx="2112">
                  <c:v>13.1485347747803</c:v>
                </c:pt>
                <c:pt idx="2113">
                  <c:v>12.8516626358032</c:v>
                </c:pt>
                <c:pt idx="2114">
                  <c:v>12.4874563217163</c:v>
                </c:pt>
                <c:pt idx="2115">
                  <c:v>12.4740505218506</c:v>
                </c:pt>
                <c:pt idx="2116">
                  <c:v>12.5770874023438</c:v>
                </c:pt>
                <c:pt idx="2117">
                  <c:v>12.4445915222168</c:v>
                </c:pt>
                <c:pt idx="2118">
                  <c:v>12.378223419189499</c:v>
                </c:pt>
                <c:pt idx="2119">
                  <c:v>12.399061203002899</c:v>
                </c:pt>
                <c:pt idx="2120">
                  <c:v>12.583438873291</c:v>
                </c:pt>
                <c:pt idx="2121">
                  <c:v>12.6199951171875</c:v>
                </c:pt>
                <c:pt idx="2122">
                  <c:v>12.4671983718872</c:v>
                </c:pt>
                <c:pt idx="2123">
                  <c:v>12.357384681701699</c:v>
                </c:pt>
                <c:pt idx="2124">
                  <c:v>12.2303352355957</c:v>
                </c:pt>
                <c:pt idx="2125">
                  <c:v>12.190213203430201</c:v>
                </c:pt>
                <c:pt idx="2126">
                  <c:v>12.1501512527466</c:v>
                </c:pt>
                <c:pt idx="2127">
                  <c:v>12.1814117431641</c:v>
                </c:pt>
                <c:pt idx="2128">
                  <c:v>12.2431182861328</c:v>
                </c:pt>
                <c:pt idx="2129">
                  <c:v>12.491437911987299</c:v>
                </c:pt>
                <c:pt idx="2130">
                  <c:v>12.475609779357899</c:v>
                </c:pt>
                <c:pt idx="2131">
                  <c:v>12.5049028396606</c:v>
                </c:pt>
                <c:pt idx="2132">
                  <c:v>12.724474906921399</c:v>
                </c:pt>
                <c:pt idx="2133">
                  <c:v>12.840023994445801</c:v>
                </c:pt>
                <c:pt idx="2134">
                  <c:v>12.710386276245099</c:v>
                </c:pt>
                <c:pt idx="2135">
                  <c:v>12.8271837234497</c:v>
                </c:pt>
                <c:pt idx="2136">
                  <c:v>12.6616401672363</c:v>
                </c:pt>
                <c:pt idx="2137">
                  <c:v>12.5187740325928</c:v>
                </c:pt>
                <c:pt idx="2138">
                  <c:v>12.7066507339478</c:v>
                </c:pt>
                <c:pt idx="2139">
                  <c:v>12.9132165908813</c:v>
                </c:pt>
                <c:pt idx="2140">
                  <c:v>13.3579549789429</c:v>
                </c:pt>
                <c:pt idx="2141">
                  <c:v>13.3533315658569</c:v>
                </c:pt>
                <c:pt idx="2142">
                  <c:v>13.369524002075201</c:v>
                </c:pt>
                <c:pt idx="2143">
                  <c:v>13.2172288894653</c:v>
                </c:pt>
                <c:pt idx="2144">
                  <c:v>13.3136587142944</c:v>
                </c:pt>
                <c:pt idx="2145">
                  <c:v>13.391619682311999</c:v>
                </c:pt>
                <c:pt idx="2146">
                  <c:v>13.559619903564499</c:v>
                </c:pt>
                <c:pt idx="2147">
                  <c:v>13.567396163940399</c:v>
                </c:pt>
                <c:pt idx="2148">
                  <c:v>13.5376071929932</c:v>
                </c:pt>
                <c:pt idx="2149">
                  <c:v>13.562298774719199</c:v>
                </c:pt>
                <c:pt idx="2150">
                  <c:v>13.569089889526399</c:v>
                </c:pt>
                <c:pt idx="2151">
                  <c:v>13.5352325439453</c:v>
                </c:pt>
                <c:pt idx="2152">
                  <c:v>13.5719442367554</c:v>
                </c:pt>
                <c:pt idx="2153">
                  <c:v>13.5746469497681</c:v>
                </c:pt>
                <c:pt idx="2154">
                  <c:v>13.7984323501587</c:v>
                </c:pt>
                <c:pt idx="2155">
                  <c:v>13.8909749984741</c:v>
                </c:pt>
                <c:pt idx="2156">
                  <c:v>13.9076690673828</c:v>
                </c:pt>
                <c:pt idx="2157">
                  <c:v>13.927080154418899</c:v>
                </c:pt>
                <c:pt idx="2158">
                  <c:v>13.8993949890137</c:v>
                </c:pt>
                <c:pt idx="2159">
                  <c:v>13.8409624099731</c:v>
                </c:pt>
                <c:pt idx="2160">
                  <c:v>13.7862005233765</c:v>
                </c:pt>
                <c:pt idx="2161">
                  <c:v>13.8914089202881</c:v>
                </c:pt>
                <c:pt idx="2162">
                  <c:v>13.8922777175903</c:v>
                </c:pt>
                <c:pt idx="2163">
                  <c:v>14.0543775558472</c:v>
                </c:pt>
                <c:pt idx="2164">
                  <c:v>14.1675968170166</c:v>
                </c:pt>
                <c:pt idx="2165">
                  <c:v>14.17991065979</c:v>
                </c:pt>
                <c:pt idx="2166">
                  <c:v>14.266038894653301</c:v>
                </c:pt>
                <c:pt idx="2167">
                  <c:v>14.151675224304199</c:v>
                </c:pt>
                <c:pt idx="2168">
                  <c:v>14.1612606048584</c:v>
                </c:pt>
                <c:pt idx="2169">
                  <c:v>14.0945692062378</c:v>
                </c:pt>
                <c:pt idx="2170">
                  <c:v>14.2423143386841</c:v>
                </c:pt>
                <c:pt idx="2171">
                  <c:v>14.542989730835</c:v>
                </c:pt>
                <c:pt idx="2172">
                  <c:v>14.525318145751999</c:v>
                </c:pt>
                <c:pt idx="2173">
                  <c:v>14.6362009048462</c:v>
                </c:pt>
                <c:pt idx="2174">
                  <c:v>15.0283546447754</c:v>
                </c:pt>
                <c:pt idx="2175">
                  <c:v>15.276369094848601</c:v>
                </c:pt>
                <c:pt idx="2176">
                  <c:v>15.3612403869629</c:v>
                </c:pt>
                <c:pt idx="2177">
                  <c:v>15.3809404373169</c:v>
                </c:pt>
                <c:pt idx="2178">
                  <c:v>15.642123222351101</c:v>
                </c:pt>
                <c:pt idx="2179">
                  <c:v>15.816327095031699</c:v>
                </c:pt>
                <c:pt idx="2180">
                  <c:v>16.113876342773398</c:v>
                </c:pt>
                <c:pt idx="2181">
                  <c:v>16.215387344360401</c:v>
                </c:pt>
                <c:pt idx="2182">
                  <c:v>16.1600437164307</c:v>
                </c:pt>
                <c:pt idx="2183">
                  <c:v>16.1431064605713</c:v>
                </c:pt>
                <c:pt idx="2184">
                  <c:v>16.177204132080099</c:v>
                </c:pt>
                <c:pt idx="2185">
                  <c:v>16.1002407073975</c:v>
                </c:pt>
                <c:pt idx="2186">
                  <c:v>15.487084388732899</c:v>
                </c:pt>
                <c:pt idx="2187">
                  <c:v>15.4146728515625</c:v>
                </c:pt>
                <c:pt idx="2188">
                  <c:v>15.552990913391101</c:v>
                </c:pt>
                <c:pt idx="2189">
                  <c:v>15.534808158874499</c:v>
                </c:pt>
                <c:pt idx="2190">
                  <c:v>15.409984588623001</c:v>
                </c:pt>
                <c:pt idx="2191">
                  <c:v>15.7301168441772</c:v>
                </c:pt>
                <c:pt idx="2192">
                  <c:v>15.638959884643601</c:v>
                </c:pt>
                <c:pt idx="2193">
                  <c:v>16.0736980438232</c:v>
                </c:pt>
                <c:pt idx="2194">
                  <c:v>16.070365905761701</c:v>
                </c:pt>
                <c:pt idx="2195">
                  <c:v>15.935070991516101</c:v>
                </c:pt>
                <c:pt idx="2196">
                  <c:v>15.8995971679688</c:v>
                </c:pt>
                <c:pt idx="2197">
                  <c:v>16.146091461181602</c:v>
                </c:pt>
                <c:pt idx="2198">
                  <c:v>16.101102828979499</c:v>
                </c:pt>
                <c:pt idx="2199">
                  <c:v>16.268753051757798</c:v>
                </c:pt>
                <c:pt idx="2200">
                  <c:v>16.628742218017599</c:v>
                </c:pt>
                <c:pt idx="2201">
                  <c:v>16.5701789855957</c:v>
                </c:pt>
                <c:pt idx="2202">
                  <c:v>16.4716606140137</c:v>
                </c:pt>
                <c:pt idx="2203">
                  <c:v>16.844993591308601</c:v>
                </c:pt>
                <c:pt idx="2204">
                  <c:v>16.933128745015601</c:v>
                </c:pt>
                <c:pt idx="2205">
                  <c:v>16.979636437617501</c:v>
                </c:pt>
                <c:pt idx="2206">
                  <c:v>17.035860464457802</c:v>
                </c:pt>
                <c:pt idx="2207">
                  <c:v>17.056377405814899</c:v>
                </c:pt>
                <c:pt idx="2208">
                  <c:v>17.154399089977801</c:v>
                </c:pt>
                <c:pt idx="2209">
                  <c:v>17.312800823207301</c:v>
                </c:pt>
                <c:pt idx="2210">
                  <c:v>17.1393205978815</c:v>
                </c:pt>
                <c:pt idx="2211">
                  <c:v>16.991292881486199</c:v>
                </c:pt>
                <c:pt idx="2212">
                  <c:v>17.162516822639802</c:v>
                </c:pt>
                <c:pt idx="2213">
                  <c:v>17.254869246365899</c:v>
                </c:pt>
                <c:pt idx="2214">
                  <c:v>17.4733669332212</c:v>
                </c:pt>
                <c:pt idx="2215">
                  <c:v>17.607548643721898</c:v>
                </c:pt>
                <c:pt idx="2216">
                  <c:v>17.571257387266801</c:v>
                </c:pt>
                <c:pt idx="2217">
                  <c:v>18.035942641431799</c:v>
                </c:pt>
                <c:pt idx="2218">
                  <c:v>18.2505984240941</c:v>
                </c:pt>
                <c:pt idx="2219">
                  <c:v>18.8793047042384</c:v>
                </c:pt>
                <c:pt idx="2220">
                  <c:v>18.277512204248399</c:v>
                </c:pt>
                <c:pt idx="2221">
                  <c:v>18.159676245313701</c:v>
                </c:pt>
                <c:pt idx="2222">
                  <c:v>18.092512308153299</c:v>
                </c:pt>
                <c:pt idx="2223">
                  <c:v>18.310023035302301</c:v>
                </c:pt>
                <c:pt idx="2224">
                  <c:v>18.373153631670299</c:v>
                </c:pt>
                <c:pt idx="2225">
                  <c:v>18.617340217171499</c:v>
                </c:pt>
                <c:pt idx="2226">
                  <c:v>18.721899820649199</c:v>
                </c:pt>
                <c:pt idx="2227">
                  <c:v>18.766664488441702</c:v>
                </c:pt>
                <c:pt idx="2228">
                  <c:v>18.670179404194499</c:v>
                </c:pt>
                <c:pt idx="2229">
                  <c:v>19.6473595906544</c:v>
                </c:pt>
                <c:pt idx="2230">
                  <c:v>19.737460111005799</c:v>
                </c:pt>
                <c:pt idx="2231">
                  <c:v>19.546561971529101</c:v>
                </c:pt>
                <c:pt idx="2232">
                  <c:v>20.650881259013602</c:v>
                </c:pt>
                <c:pt idx="2233">
                  <c:v>20.6512746995101</c:v>
                </c:pt>
                <c:pt idx="2234">
                  <c:v>25.553872574636401</c:v>
                </c:pt>
                <c:pt idx="2235">
                  <c:v>26.117465258329698</c:v>
                </c:pt>
                <c:pt idx="2236">
                  <c:v>25.267685468146201</c:v>
                </c:pt>
                <c:pt idx="2237">
                  <c:v>24.741317656158099</c:v>
                </c:pt>
                <c:pt idx="2238">
                  <c:v>25.278668564498101</c:v>
                </c:pt>
                <c:pt idx="2239">
                  <c:v>19.836626295815901</c:v>
                </c:pt>
                <c:pt idx="2240">
                  <c:v>20.658545519518601</c:v>
                </c:pt>
                <c:pt idx="2241">
                  <c:v>21.390060932492101</c:v>
                </c:pt>
                <c:pt idx="2242">
                  <c:v>21.386291954548401</c:v>
                </c:pt>
                <c:pt idx="2243">
                  <c:v>22.277731330818199</c:v>
                </c:pt>
                <c:pt idx="2244">
                  <c:v>13.099417076755399</c:v>
                </c:pt>
                <c:pt idx="2245">
                  <c:v>0.711611653458324</c:v>
                </c:pt>
                <c:pt idx="2246">
                  <c:v>0.38769998248637499</c:v>
                </c:pt>
                <c:pt idx="2247">
                  <c:v>0.64864246374268997</c:v>
                </c:pt>
                <c:pt idx="2248">
                  <c:v>0.63993249567972399</c:v>
                </c:pt>
                <c:pt idx="2249">
                  <c:v>8.73741994571715</c:v>
                </c:pt>
                <c:pt idx="2250">
                  <c:v>9.53488172586421</c:v>
                </c:pt>
                <c:pt idx="2251">
                  <c:v>10.2569469315199</c:v>
                </c:pt>
                <c:pt idx="2252">
                  <c:v>9.4092119762151896</c:v>
                </c:pt>
                <c:pt idx="2253">
                  <c:v>25.388082667525101</c:v>
                </c:pt>
                <c:pt idx="2254">
                  <c:v>19.060165405273398</c:v>
                </c:pt>
                <c:pt idx="2255">
                  <c:v>19.762324754537701</c:v>
                </c:pt>
                <c:pt idx="2256">
                  <c:v>20.0610357516017</c:v>
                </c:pt>
                <c:pt idx="2257">
                  <c:v>20.550231913971299</c:v>
                </c:pt>
                <c:pt idx="2258">
                  <c:v>20.264946093973101</c:v>
                </c:pt>
                <c:pt idx="2259">
                  <c:v>20.004944199356601</c:v>
                </c:pt>
                <c:pt idx="2260">
                  <c:v>19.504659606683902</c:v>
                </c:pt>
                <c:pt idx="2261">
                  <c:v>19.2459715830825</c:v>
                </c:pt>
                <c:pt idx="2262">
                  <c:v>19.5521731460137</c:v>
                </c:pt>
                <c:pt idx="2263">
                  <c:v>19.349002726315099</c:v>
                </c:pt>
                <c:pt idx="2264">
                  <c:v>19.6261590328665</c:v>
                </c:pt>
                <c:pt idx="2265">
                  <c:v>19.731164875563799</c:v>
                </c:pt>
                <c:pt idx="2266">
                  <c:v>19.7522376126301</c:v>
                </c:pt>
                <c:pt idx="2267">
                  <c:v>19.886615268132399</c:v>
                </c:pt>
                <c:pt idx="2268">
                  <c:v>19.741127957993399</c:v>
                </c:pt>
                <c:pt idx="2269">
                  <c:v>19.769286739863599</c:v>
                </c:pt>
                <c:pt idx="2270">
                  <c:v>19.727625662228501</c:v>
                </c:pt>
                <c:pt idx="2271">
                  <c:v>19.634290481789201</c:v>
                </c:pt>
                <c:pt idx="2272">
                  <c:v>19.661265096865201</c:v>
                </c:pt>
                <c:pt idx="2273">
                  <c:v>19.720777511596701</c:v>
                </c:pt>
                <c:pt idx="2274">
                  <c:v>19.568061828613299</c:v>
                </c:pt>
                <c:pt idx="2275">
                  <c:v>19.5722177675292</c:v>
                </c:pt>
                <c:pt idx="2276">
                  <c:v>19.348852848925802</c:v>
                </c:pt>
                <c:pt idx="2277">
                  <c:v>19.4884568234542</c:v>
                </c:pt>
                <c:pt idx="2278">
                  <c:v>19.808502444930401</c:v>
                </c:pt>
                <c:pt idx="2279">
                  <c:v>19.637081386578199</c:v>
                </c:pt>
                <c:pt idx="2280">
                  <c:v>18.931559140131</c:v>
                </c:pt>
                <c:pt idx="2281">
                  <c:v>18.460444673633599</c:v>
                </c:pt>
                <c:pt idx="2282">
                  <c:v>18.472874108713398</c:v>
                </c:pt>
                <c:pt idx="2283">
                  <c:v>18.995847248206498</c:v>
                </c:pt>
                <c:pt idx="2284">
                  <c:v>19.114381790161101</c:v>
                </c:pt>
                <c:pt idx="2285">
                  <c:v>18.681583404541001</c:v>
                </c:pt>
                <c:pt idx="2286">
                  <c:v>18.3287563323975</c:v>
                </c:pt>
                <c:pt idx="2287">
                  <c:v>18.528385162353501</c:v>
                </c:pt>
                <c:pt idx="2288">
                  <c:v>18.575292587280298</c:v>
                </c:pt>
                <c:pt idx="2289">
                  <c:v>18.714485168456999</c:v>
                </c:pt>
                <c:pt idx="2290">
                  <c:v>18.596473693847699</c:v>
                </c:pt>
                <c:pt idx="2291">
                  <c:v>18.390426635742202</c:v>
                </c:pt>
                <c:pt idx="2292">
                  <c:v>18.598760604858398</c:v>
                </c:pt>
                <c:pt idx="2293">
                  <c:v>18.620649337768601</c:v>
                </c:pt>
                <c:pt idx="2294">
                  <c:v>18.298786163330099</c:v>
                </c:pt>
                <c:pt idx="2295">
                  <c:v>17.9266757965088</c:v>
                </c:pt>
                <c:pt idx="2296">
                  <c:v>17.796989440918001</c:v>
                </c:pt>
                <c:pt idx="2297">
                  <c:v>17.5936794281006</c:v>
                </c:pt>
                <c:pt idx="2298">
                  <c:v>17.478784561157202</c:v>
                </c:pt>
                <c:pt idx="2299">
                  <c:v>17.904964447021499</c:v>
                </c:pt>
                <c:pt idx="2300">
                  <c:v>17.985376358032202</c:v>
                </c:pt>
                <c:pt idx="2301">
                  <c:v>17.980928421020501</c:v>
                </c:pt>
                <c:pt idx="2302">
                  <c:v>17.679506301879901</c:v>
                </c:pt>
                <c:pt idx="2303">
                  <c:v>17.680988311767599</c:v>
                </c:pt>
                <c:pt idx="2304">
                  <c:v>17.479194641113299</c:v>
                </c:pt>
                <c:pt idx="2305">
                  <c:v>17.5961303710938</c:v>
                </c:pt>
                <c:pt idx="2306">
                  <c:v>17.753511428833001</c:v>
                </c:pt>
                <c:pt idx="2307">
                  <c:v>17.659870147705099</c:v>
                </c:pt>
                <c:pt idx="2308">
                  <c:v>17.463109970092798</c:v>
                </c:pt>
                <c:pt idx="2309">
                  <c:v>17.429588317871101</c:v>
                </c:pt>
                <c:pt idx="2310">
                  <c:v>17.412908554077099</c:v>
                </c:pt>
                <c:pt idx="2311">
                  <c:v>17.388740539550799</c:v>
                </c:pt>
                <c:pt idx="2312">
                  <c:v>17.3914470672607</c:v>
                </c:pt>
                <c:pt idx="2313">
                  <c:v>17.258724212646499</c:v>
                </c:pt>
                <c:pt idx="2314">
                  <c:v>17.0713500976563</c:v>
                </c:pt>
                <c:pt idx="2315">
                  <c:v>16.857337951660199</c:v>
                </c:pt>
                <c:pt idx="2316">
                  <c:v>16.213722229003899</c:v>
                </c:pt>
                <c:pt idx="2317">
                  <c:v>16.1047058105469</c:v>
                </c:pt>
                <c:pt idx="2318">
                  <c:v>16.1059055328369</c:v>
                </c:pt>
                <c:pt idx="2319">
                  <c:v>16.102247238159201</c:v>
                </c:pt>
                <c:pt idx="2320">
                  <c:v>15.746778488159199</c:v>
                </c:pt>
                <c:pt idx="2321">
                  <c:v>15.44202709198</c:v>
                </c:pt>
                <c:pt idx="2322">
                  <c:v>15.442877769470201</c:v>
                </c:pt>
                <c:pt idx="2323">
                  <c:v>15.230755805969199</c:v>
                </c:pt>
                <c:pt idx="2324">
                  <c:v>15.106564521789601</c:v>
                </c:pt>
                <c:pt idx="2325">
                  <c:v>15.1028480529785</c:v>
                </c:pt>
                <c:pt idx="2326">
                  <c:v>15.2427530288696</c:v>
                </c:pt>
                <c:pt idx="2327">
                  <c:v>15.264513015747101</c:v>
                </c:pt>
                <c:pt idx="2328">
                  <c:v>15.4039573669434</c:v>
                </c:pt>
                <c:pt idx="2329">
                  <c:v>15.341628074646</c:v>
                </c:pt>
                <c:pt idx="2330">
                  <c:v>14.9533891677856</c:v>
                </c:pt>
                <c:pt idx="2331">
                  <c:v>14.665540695190399</c:v>
                </c:pt>
                <c:pt idx="2332">
                  <c:v>14.5392208099365</c:v>
                </c:pt>
                <c:pt idx="2333">
                  <c:v>14.719297409057599</c:v>
                </c:pt>
                <c:pt idx="2334">
                  <c:v>14.608377456665</c:v>
                </c:pt>
                <c:pt idx="2335">
                  <c:v>14.345167160034199</c:v>
                </c:pt>
                <c:pt idx="2336">
                  <c:v>14.1408605575562</c:v>
                </c:pt>
                <c:pt idx="2337">
                  <c:v>14.0761766433716</c:v>
                </c:pt>
                <c:pt idx="2338">
                  <c:v>14.131459236145</c:v>
                </c:pt>
                <c:pt idx="2339">
                  <c:v>14.0999040603638</c:v>
                </c:pt>
                <c:pt idx="2340">
                  <c:v>14.0372924804688</c:v>
                </c:pt>
                <c:pt idx="2341">
                  <c:v>14.0697536468506</c:v>
                </c:pt>
                <c:pt idx="2342">
                  <c:v>14.008258819580099</c:v>
                </c:pt>
                <c:pt idx="2343">
                  <c:v>13.5821170806885</c:v>
                </c:pt>
                <c:pt idx="2344">
                  <c:v>13.082730293273899</c:v>
                </c:pt>
                <c:pt idx="2345">
                  <c:v>13.431669235229499</c:v>
                </c:pt>
                <c:pt idx="2346">
                  <c:v>13.0579929351807</c:v>
                </c:pt>
                <c:pt idx="2347">
                  <c:v>13.524798393249499</c:v>
                </c:pt>
                <c:pt idx="2348">
                  <c:v>13.4098825454712</c:v>
                </c:pt>
                <c:pt idx="2349">
                  <c:v>12.9684858322144</c:v>
                </c:pt>
                <c:pt idx="2350">
                  <c:v>12.628665924072299</c:v>
                </c:pt>
                <c:pt idx="2351">
                  <c:v>12.2772884368896</c:v>
                </c:pt>
                <c:pt idx="2352">
                  <c:v>11.9709692001343</c:v>
                </c:pt>
                <c:pt idx="2353">
                  <c:v>12.0060081481934</c:v>
                </c:pt>
                <c:pt idx="2354">
                  <c:v>11.9032440185547</c:v>
                </c:pt>
                <c:pt idx="2355">
                  <c:v>11.61989402771</c:v>
                </c:pt>
                <c:pt idx="2356">
                  <c:v>11.5941429138184</c:v>
                </c:pt>
                <c:pt idx="2357">
                  <c:v>11.627612113952599</c:v>
                </c:pt>
                <c:pt idx="2358">
                  <c:v>11.396894454956101</c:v>
                </c:pt>
                <c:pt idx="2359">
                  <c:v>11.215878486633301</c:v>
                </c:pt>
                <c:pt idx="2360">
                  <c:v>11.2297058105469</c:v>
                </c:pt>
                <c:pt idx="2361">
                  <c:v>11.2675476074219</c:v>
                </c:pt>
                <c:pt idx="2362">
                  <c:v>11.264737129211399</c:v>
                </c:pt>
                <c:pt idx="2363">
                  <c:v>11.1801977157593</c:v>
                </c:pt>
                <c:pt idx="2364">
                  <c:v>11.1825876235962</c:v>
                </c:pt>
                <c:pt idx="2365">
                  <c:v>11.112210273742701</c:v>
                </c:pt>
                <c:pt idx="2366">
                  <c:v>11.0056610107422</c:v>
                </c:pt>
                <c:pt idx="2367">
                  <c:v>10.881646156311</c:v>
                </c:pt>
                <c:pt idx="2368">
                  <c:v>10.5131368637085</c:v>
                </c:pt>
                <c:pt idx="2369">
                  <c:v>10.5580139160156</c:v>
                </c:pt>
                <c:pt idx="2370">
                  <c:v>10.6102285385132</c:v>
                </c:pt>
                <c:pt idx="2371">
                  <c:v>10.527036666870099</c:v>
                </c:pt>
                <c:pt idx="2372">
                  <c:v>10.5466499328613</c:v>
                </c:pt>
                <c:pt idx="2373">
                  <c:v>10.573051452636699</c:v>
                </c:pt>
                <c:pt idx="2374">
                  <c:v>10.4314966201782</c:v>
                </c:pt>
                <c:pt idx="2375">
                  <c:v>10.343452453613301</c:v>
                </c:pt>
                <c:pt idx="2376">
                  <c:v>10.246273994445801</c:v>
                </c:pt>
                <c:pt idx="2377">
                  <c:v>10.2932987213135</c:v>
                </c:pt>
                <c:pt idx="2378">
                  <c:v>10.231976509094199</c:v>
                </c:pt>
                <c:pt idx="2379">
                  <c:v>10.0101013183594</c:v>
                </c:pt>
                <c:pt idx="2380">
                  <c:v>10.1272220611572</c:v>
                </c:pt>
                <c:pt idx="2381">
                  <c:v>10.0014238357544</c:v>
                </c:pt>
                <c:pt idx="2382">
                  <c:v>9.9900207519531303</c:v>
                </c:pt>
                <c:pt idx="2383">
                  <c:v>9.9466924667358398</c:v>
                </c:pt>
                <c:pt idx="2384">
                  <c:v>9.9193544387817401</c:v>
                </c:pt>
                <c:pt idx="2385">
                  <c:v>9.7220563888549805</c:v>
                </c:pt>
                <c:pt idx="2386">
                  <c:v>9.7458543777465803</c:v>
                </c:pt>
                <c:pt idx="2387">
                  <c:v>9.9562196731567401</c:v>
                </c:pt>
                <c:pt idx="2388">
                  <c:v>9.9947900772094709</c:v>
                </c:pt>
                <c:pt idx="2389">
                  <c:v>9.8024778366088903</c:v>
                </c:pt>
                <c:pt idx="2390">
                  <c:v>9.4196023941040004</c:v>
                </c:pt>
                <c:pt idx="2391">
                  <c:v>9.2442684173584002</c:v>
                </c:pt>
                <c:pt idx="2392">
                  <c:v>9.2038860321044904</c:v>
                </c:pt>
                <c:pt idx="2393">
                  <c:v>8.9937505722045898</c:v>
                </c:pt>
                <c:pt idx="2394">
                  <c:v>8.7328329086303693</c:v>
                </c:pt>
                <c:pt idx="2395">
                  <c:v>8.6785640716552699</c:v>
                </c:pt>
                <c:pt idx="2396">
                  <c:v>8.9139690399169904</c:v>
                </c:pt>
                <c:pt idx="2397">
                  <c:v>8.7699222564697301</c:v>
                </c:pt>
                <c:pt idx="2398">
                  <c:v>8.6950817108154297</c:v>
                </c:pt>
                <c:pt idx="2399">
                  <c:v>8.7996873855590803</c:v>
                </c:pt>
                <c:pt idx="2400">
                  <c:v>8.7435693740844709</c:v>
                </c:pt>
                <c:pt idx="2401">
                  <c:v>8.7907428741455096</c:v>
                </c:pt>
                <c:pt idx="2402">
                  <c:v>9.0939483642578107</c:v>
                </c:pt>
                <c:pt idx="2403">
                  <c:v>9.2695055007934606</c:v>
                </c:pt>
                <c:pt idx="2404">
                  <c:v>9.5466260910034197</c:v>
                </c:pt>
                <c:pt idx="2405">
                  <c:v>9.6145324707031303</c:v>
                </c:pt>
                <c:pt idx="2406">
                  <c:v>9.5778360366821307</c:v>
                </c:pt>
                <c:pt idx="2407">
                  <c:v>9.3459415435790998</c:v>
                </c:pt>
                <c:pt idx="2408">
                  <c:v>9.4542531967163104</c:v>
                </c:pt>
                <c:pt idx="2409">
                  <c:v>9.4412155151367205</c:v>
                </c:pt>
                <c:pt idx="2410">
                  <c:v>9.3495025634765607</c:v>
                </c:pt>
                <c:pt idx="2411">
                  <c:v>9.2478551864624006</c:v>
                </c:pt>
                <c:pt idx="2412">
                  <c:v>9.1169910430908203</c:v>
                </c:pt>
                <c:pt idx="2413">
                  <c:v>9.1607465744018608</c:v>
                </c:pt>
                <c:pt idx="2414">
                  <c:v>9.3789196014404297</c:v>
                </c:pt>
                <c:pt idx="2415">
                  <c:v>9.3661031723022496</c:v>
                </c:pt>
                <c:pt idx="2416">
                  <c:v>9.2896938323974592</c:v>
                </c:pt>
                <c:pt idx="2417">
                  <c:v>9.3817911148071307</c:v>
                </c:pt>
                <c:pt idx="2418">
                  <c:v>9.4135627746581996</c:v>
                </c:pt>
                <c:pt idx="2419">
                  <c:v>9.2863922119140607</c:v>
                </c:pt>
                <c:pt idx="2420">
                  <c:v>9.4512958526611293</c:v>
                </c:pt>
                <c:pt idx="2421">
                  <c:v>9.4360198974609393</c:v>
                </c:pt>
                <c:pt idx="2422">
                  <c:v>9.5232915878295898</c:v>
                </c:pt>
                <c:pt idx="2423">
                  <c:v>9.5991144180297905</c:v>
                </c:pt>
                <c:pt idx="2424">
                  <c:v>9.8611268997192401</c:v>
                </c:pt>
                <c:pt idx="2425">
                  <c:v>9.7350559234619105</c:v>
                </c:pt>
                <c:pt idx="2426">
                  <c:v>9.4588127136230504</c:v>
                </c:pt>
                <c:pt idx="2427">
                  <c:v>9.4083156585693395</c:v>
                </c:pt>
                <c:pt idx="2428">
                  <c:v>9.1976060867309606</c:v>
                </c:pt>
                <c:pt idx="2429">
                  <c:v>9.0128641128540004</c:v>
                </c:pt>
                <c:pt idx="2430">
                  <c:v>8.7237844467163104</c:v>
                </c:pt>
                <c:pt idx="2431">
                  <c:v>9.0529851913452095</c:v>
                </c:pt>
                <c:pt idx="2432">
                  <c:v>9.2056550979614293</c:v>
                </c:pt>
                <c:pt idx="2433">
                  <c:v>9.3354682922363299</c:v>
                </c:pt>
                <c:pt idx="2434">
                  <c:v>9.4433679580688494</c:v>
                </c:pt>
                <c:pt idx="2435">
                  <c:v>9.7246379852294904</c:v>
                </c:pt>
                <c:pt idx="2436">
                  <c:v>9.9742994308471697</c:v>
                </c:pt>
                <c:pt idx="2437">
                  <c:v>9.9278507232665998</c:v>
                </c:pt>
                <c:pt idx="2438">
                  <c:v>9.9242172241210902</c:v>
                </c:pt>
                <c:pt idx="2439">
                  <c:v>10.003767013549799</c:v>
                </c:pt>
                <c:pt idx="2440">
                  <c:v>10.09889793396</c:v>
                </c:pt>
                <c:pt idx="2441">
                  <c:v>10.116361618041999</c:v>
                </c:pt>
                <c:pt idx="2442">
                  <c:v>10.236909866333001</c:v>
                </c:pt>
                <c:pt idx="2443">
                  <c:v>10.613365173339799</c:v>
                </c:pt>
                <c:pt idx="2444">
                  <c:v>10.9732341766357</c:v>
                </c:pt>
                <c:pt idx="2445">
                  <c:v>10.999665260314901</c:v>
                </c:pt>
                <c:pt idx="2446">
                  <c:v>11.078221321106</c:v>
                </c:pt>
                <c:pt idx="2447">
                  <c:v>11.229165077209499</c:v>
                </c:pt>
                <c:pt idx="2448">
                  <c:v>11.4566946029663</c:v>
                </c:pt>
                <c:pt idx="2449">
                  <c:v>11.644433021545399</c:v>
                </c:pt>
                <c:pt idx="2450">
                  <c:v>11.8863773345947</c:v>
                </c:pt>
                <c:pt idx="2451">
                  <c:v>12.0931949615479</c:v>
                </c:pt>
                <c:pt idx="2452">
                  <c:v>12.1686496734619</c:v>
                </c:pt>
                <c:pt idx="2453">
                  <c:v>12.2632551193237</c:v>
                </c:pt>
                <c:pt idx="2454">
                  <c:v>12.5091953277588</c:v>
                </c:pt>
                <c:pt idx="2455">
                  <c:v>12.7642517089844</c:v>
                </c:pt>
                <c:pt idx="2456">
                  <c:v>12.845588684081999</c:v>
                </c:pt>
                <c:pt idx="2457">
                  <c:v>13.0104026794434</c:v>
                </c:pt>
                <c:pt idx="2458">
                  <c:v>13.3421993255615</c:v>
                </c:pt>
                <c:pt idx="2459">
                  <c:v>13.8182029724121</c:v>
                </c:pt>
                <c:pt idx="2460">
                  <c:v>14.009905815124499</c:v>
                </c:pt>
                <c:pt idx="2461">
                  <c:v>14.0853261947632</c:v>
                </c:pt>
                <c:pt idx="2462">
                  <c:v>14.094484329223601</c:v>
                </c:pt>
                <c:pt idx="2463">
                  <c:v>14.383436203002899</c:v>
                </c:pt>
                <c:pt idx="2464">
                  <c:v>14.839201927185099</c:v>
                </c:pt>
                <c:pt idx="2465">
                  <c:v>15.008893966674799</c:v>
                </c:pt>
                <c:pt idx="2466">
                  <c:v>15.0111684799194</c:v>
                </c:pt>
                <c:pt idx="2467">
                  <c:v>15.2325038909912</c:v>
                </c:pt>
                <c:pt idx="2468">
                  <c:v>15.387438774108899</c:v>
                </c:pt>
                <c:pt idx="2469">
                  <c:v>15.7427463531494</c:v>
                </c:pt>
                <c:pt idx="2470">
                  <c:v>16.24680519104</c:v>
                </c:pt>
                <c:pt idx="2471">
                  <c:v>16.298612594604499</c:v>
                </c:pt>
                <c:pt idx="2472">
                  <c:v>16.439977645873999</c:v>
                </c:pt>
                <c:pt idx="2473">
                  <c:v>16.835981369018601</c:v>
                </c:pt>
                <c:pt idx="2474">
                  <c:v>16.865350723266602</c:v>
                </c:pt>
                <c:pt idx="2475">
                  <c:v>17.006101608276399</c:v>
                </c:pt>
                <c:pt idx="2476">
                  <c:v>17.250537872314499</c:v>
                </c:pt>
                <c:pt idx="2477">
                  <c:v>17.520654678344702</c:v>
                </c:pt>
                <c:pt idx="2478">
                  <c:v>17.460289001464801</c:v>
                </c:pt>
                <c:pt idx="2479">
                  <c:v>17.465705871581999</c:v>
                </c:pt>
                <c:pt idx="2480">
                  <c:v>17.468055725097699</c:v>
                </c:pt>
                <c:pt idx="2481">
                  <c:v>17.620119094848601</c:v>
                </c:pt>
                <c:pt idx="2482">
                  <c:v>18.403182983398398</c:v>
                </c:pt>
                <c:pt idx="2483">
                  <c:v>18.375623703002901</c:v>
                </c:pt>
                <c:pt idx="2484">
                  <c:v>18.428409576416001</c:v>
                </c:pt>
                <c:pt idx="2485">
                  <c:v>18.435237884521499</c:v>
                </c:pt>
                <c:pt idx="2486">
                  <c:v>18.610946655273398</c:v>
                </c:pt>
                <c:pt idx="2487">
                  <c:v>19.241918563842798</c:v>
                </c:pt>
                <c:pt idx="2488">
                  <c:v>19.530532836914102</c:v>
                </c:pt>
                <c:pt idx="2489">
                  <c:v>19.600522994995099</c:v>
                </c:pt>
                <c:pt idx="2490">
                  <c:v>19.601757049560501</c:v>
                </c:pt>
                <c:pt idx="2491">
                  <c:v>19.7137641906738</c:v>
                </c:pt>
                <c:pt idx="2492">
                  <c:v>19.524316787719702</c:v>
                </c:pt>
                <c:pt idx="2493">
                  <c:v>19.251127243041999</c:v>
                </c:pt>
                <c:pt idx="2494">
                  <c:v>19.367692947387699</c:v>
                </c:pt>
                <c:pt idx="2495">
                  <c:v>19.6270656585693</c:v>
                </c:pt>
                <c:pt idx="2496">
                  <c:v>20.650447845458999</c:v>
                </c:pt>
                <c:pt idx="2497">
                  <c:v>20.6509685516357</c:v>
                </c:pt>
                <c:pt idx="2498">
                  <c:v>20.836318969726602</c:v>
                </c:pt>
                <c:pt idx="2499">
                  <c:v>20.6517639160156</c:v>
                </c:pt>
                <c:pt idx="2500">
                  <c:v>20.8292846679688</c:v>
                </c:pt>
                <c:pt idx="2501">
                  <c:v>20.2214870452881</c:v>
                </c:pt>
                <c:pt idx="2502">
                  <c:v>20.219705581665</c:v>
                </c:pt>
                <c:pt idx="2503">
                  <c:v>20.520074844360401</c:v>
                </c:pt>
                <c:pt idx="2504">
                  <c:v>21.388109207153299</c:v>
                </c:pt>
                <c:pt idx="2505">
                  <c:v>21.379680633544901</c:v>
                </c:pt>
                <c:pt idx="2506">
                  <c:v>20.6995301005004</c:v>
                </c:pt>
                <c:pt idx="2507">
                  <c:v>21.452887827567899</c:v>
                </c:pt>
                <c:pt idx="2508">
                  <c:v>22.650029752172099</c:v>
                </c:pt>
                <c:pt idx="2509">
                  <c:v>27.560806274414102</c:v>
                </c:pt>
                <c:pt idx="2510">
                  <c:v>29.252103805541999</c:v>
                </c:pt>
                <c:pt idx="2511">
                  <c:v>25.519096374511701</c:v>
                </c:pt>
                <c:pt idx="2512">
                  <c:v>24.069974899291999</c:v>
                </c:pt>
                <c:pt idx="2513">
                  <c:v>22.678117752075199</c:v>
                </c:pt>
                <c:pt idx="2514">
                  <c:v>22.5623264312744</c:v>
                </c:pt>
                <c:pt idx="2515">
                  <c:v>23.659246444702099</c:v>
                </c:pt>
                <c:pt idx="2516">
                  <c:v>23.0553402298513</c:v>
                </c:pt>
                <c:pt idx="2517">
                  <c:v>22.710205250868899</c:v>
                </c:pt>
                <c:pt idx="2518">
                  <c:v>22.771455296152599</c:v>
                </c:pt>
                <c:pt idx="2519">
                  <c:v>23.802585083408999</c:v>
                </c:pt>
                <c:pt idx="2520">
                  <c:v>23.292522442054501</c:v>
                </c:pt>
                <c:pt idx="2521">
                  <c:v>22.7202424589888</c:v>
                </c:pt>
                <c:pt idx="2522">
                  <c:v>23.467467913902802</c:v>
                </c:pt>
                <c:pt idx="2523">
                  <c:v>23.670649041280001</c:v>
                </c:pt>
                <c:pt idx="2524">
                  <c:v>29.1141537478182</c:v>
                </c:pt>
                <c:pt idx="2525">
                  <c:v>24.782337632428799</c:v>
                </c:pt>
                <c:pt idx="2526">
                  <c:v>23.6575190224011</c:v>
                </c:pt>
                <c:pt idx="2527">
                  <c:v>24.374263773026101</c:v>
                </c:pt>
                <c:pt idx="2528">
                  <c:v>24.3648018758573</c:v>
                </c:pt>
                <c:pt idx="2529">
                  <c:v>24.479689608642602</c:v>
                </c:pt>
                <c:pt idx="2530">
                  <c:v>25.1897764602367</c:v>
                </c:pt>
                <c:pt idx="2531">
                  <c:v>23.5794578099826</c:v>
                </c:pt>
                <c:pt idx="2532">
                  <c:v>23.5680347182787</c:v>
                </c:pt>
                <c:pt idx="2533">
                  <c:v>26.032445907592798</c:v>
                </c:pt>
                <c:pt idx="2534">
                  <c:v>26.410312652587901</c:v>
                </c:pt>
                <c:pt idx="2535">
                  <c:v>24.343345439878401</c:v>
                </c:pt>
                <c:pt idx="2536">
                  <c:v>24.368250449234299</c:v>
                </c:pt>
                <c:pt idx="2537">
                  <c:v>24.5919358476757</c:v>
                </c:pt>
                <c:pt idx="2538">
                  <c:v>26.8961372375488</c:v>
                </c:pt>
                <c:pt idx="2539">
                  <c:v>32.381473541259801</c:v>
                </c:pt>
                <c:pt idx="2540">
                  <c:v>30.820507049560501</c:v>
                </c:pt>
                <c:pt idx="2541">
                  <c:v>29.252382278442401</c:v>
                </c:pt>
                <c:pt idx="2542">
                  <c:v>30.820428848266602</c:v>
                </c:pt>
                <c:pt idx="2543">
                  <c:v>30.820636749267599</c:v>
                </c:pt>
                <c:pt idx="2544">
                  <c:v>26.518690109252901</c:v>
                </c:pt>
                <c:pt idx="2545">
                  <c:v>26.5536079406738</c:v>
                </c:pt>
                <c:pt idx="2546">
                  <c:v>28.515966415405298</c:v>
                </c:pt>
                <c:pt idx="2547">
                  <c:v>26.4107856750488</c:v>
                </c:pt>
                <c:pt idx="2548">
                  <c:v>24.1937160491943</c:v>
                </c:pt>
                <c:pt idx="2549">
                  <c:v>24.1955165863037</c:v>
                </c:pt>
                <c:pt idx="2550">
                  <c:v>23.389032363891602</c:v>
                </c:pt>
                <c:pt idx="2551">
                  <c:v>23.1034545898438</c:v>
                </c:pt>
                <c:pt idx="2552">
                  <c:v>22.795212491725302</c:v>
                </c:pt>
                <c:pt idx="2553">
                  <c:v>23.413103389344901</c:v>
                </c:pt>
                <c:pt idx="2554">
                  <c:v>22.873728817735799</c:v>
                </c:pt>
                <c:pt idx="2555">
                  <c:v>22.714816337060299</c:v>
                </c:pt>
                <c:pt idx="2556">
                  <c:v>22.7558979711098</c:v>
                </c:pt>
                <c:pt idx="2557">
                  <c:v>22.517428914169201</c:v>
                </c:pt>
                <c:pt idx="2558">
                  <c:v>22.4679750363279</c:v>
                </c:pt>
                <c:pt idx="2559">
                  <c:v>22.335652208259098</c:v>
                </c:pt>
                <c:pt idx="2560">
                  <c:v>22.548295438357201</c:v>
                </c:pt>
                <c:pt idx="2561">
                  <c:v>22.540099161403699</c:v>
                </c:pt>
                <c:pt idx="2562">
                  <c:v>22.050605773925799</c:v>
                </c:pt>
                <c:pt idx="2563">
                  <c:v>21.824617058774699</c:v>
                </c:pt>
                <c:pt idx="2564">
                  <c:v>21.629866590769598</c:v>
                </c:pt>
                <c:pt idx="2565">
                  <c:v>21.5647254998986</c:v>
                </c:pt>
                <c:pt idx="2566">
                  <c:v>21.035652160644499</c:v>
                </c:pt>
                <c:pt idx="2567">
                  <c:v>21.173252105712901</c:v>
                </c:pt>
                <c:pt idx="2568">
                  <c:v>21.4088230133057</c:v>
                </c:pt>
                <c:pt idx="2569">
                  <c:v>21.537202835083001</c:v>
                </c:pt>
                <c:pt idx="2570">
                  <c:v>22.1149501800537</c:v>
                </c:pt>
                <c:pt idx="2571">
                  <c:v>21.911914825439499</c:v>
                </c:pt>
                <c:pt idx="2572">
                  <c:v>21.628574371337901</c:v>
                </c:pt>
                <c:pt idx="2573">
                  <c:v>21.515001296997099</c:v>
                </c:pt>
                <c:pt idx="2574">
                  <c:v>21.591260910034201</c:v>
                </c:pt>
                <c:pt idx="2575">
                  <c:v>21.775175094604499</c:v>
                </c:pt>
                <c:pt idx="2576">
                  <c:v>21.8325595855713</c:v>
                </c:pt>
                <c:pt idx="2577">
                  <c:v>21.614530563354499</c:v>
                </c:pt>
                <c:pt idx="2578">
                  <c:v>20.777463912963899</c:v>
                </c:pt>
                <c:pt idx="2579">
                  <c:v>20.657634735107401</c:v>
                </c:pt>
                <c:pt idx="2580">
                  <c:v>20.643775939941399</c:v>
                </c:pt>
                <c:pt idx="2581">
                  <c:v>20.617324829101602</c:v>
                </c:pt>
                <c:pt idx="2582">
                  <c:v>20.589521408081101</c:v>
                </c:pt>
                <c:pt idx="2583">
                  <c:v>20.454290390014599</c:v>
                </c:pt>
                <c:pt idx="2584">
                  <c:v>20.372442245483398</c:v>
                </c:pt>
                <c:pt idx="2585">
                  <c:v>20.102071762085</c:v>
                </c:pt>
                <c:pt idx="2586">
                  <c:v>19.902093887329102</c:v>
                </c:pt>
                <c:pt idx="2587">
                  <c:v>19.3349609375</c:v>
                </c:pt>
                <c:pt idx="2588">
                  <c:v>18.701221466064499</c:v>
                </c:pt>
                <c:pt idx="2589">
                  <c:v>18.6432075500488</c:v>
                </c:pt>
                <c:pt idx="2590">
                  <c:v>18.839118957519499</c:v>
                </c:pt>
                <c:pt idx="2591">
                  <c:v>19.207757949829102</c:v>
                </c:pt>
                <c:pt idx="2592">
                  <c:v>18.982028961181602</c:v>
                </c:pt>
                <c:pt idx="2593">
                  <c:v>18.989223480224599</c:v>
                </c:pt>
                <c:pt idx="2594">
                  <c:v>19.060487747192401</c:v>
                </c:pt>
                <c:pt idx="2595">
                  <c:v>19.073663711547901</c:v>
                </c:pt>
                <c:pt idx="2596">
                  <c:v>19.114439010620099</c:v>
                </c:pt>
                <c:pt idx="2597">
                  <c:v>19.0714817047119</c:v>
                </c:pt>
                <c:pt idx="2598">
                  <c:v>19.068073272705099</c:v>
                </c:pt>
                <c:pt idx="2599">
                  <c:v>19.023584365844702</c:v>
                </c:pt>
                <c:pt idx="2600">
                  <c:v>18.795438766479499</c:v>
                </c:pt>
                <c:pt idx="2601">
                  <c:v>18.677318572998001</c:v>
                </c:pt>
                <c:pt idx="2602">
                  <c:v>18.224214553833001</c:v>
                </c:pt>
                <c:pt idx="2603">
                  <c:v>18.0368976593018</c:v>
                </c:pt>
                <c:pt idx="2604">
                  <c:v>18.084888458251999</c:v>
                </c:pt>
                <c:pt idx="2605">
                  <c:v>17.9742755889893</c:v>
                </c:pt>
                <c:pt idx="2606">
                  <c:v>17.731498718261701</c:v>
                </c:pt>
                <c:pt idx="2607">
                  <c:v>17.5340785980225</c:v>
                </c:pt>
                <c:pt idx="2608">
                  <c:v>17.567310333251999</c:v>
                </c:pt>
                <c:pt idx="2609">
                  <c:v>17.5687465667725</c:v>
                </c:pt>
                <c:pt idx="2610">
                  <c:v>17.3362121582031</c:v>
                </c:pt>
                <c:pt idx="2611">
                  <c:v>17.2473258972168</c:v>
                </c:pt>
                <c:pt idx="2612">
                  <c:v>17.0920600891113</c:v>
                </c:pt>
                <c:pt idx="2613">
                  <c:v>16.983600616455099</c:v>
                </c:pt>
                <c:pt idx="2614">
                  <c:v>16.748699188232401</c:v>
                </c:pt>
                <c:pt idx="2615">
                  <c:v>16.3969631195068</c:v>
                </c:pt>
                <c:pt idx="2616">
                  <c:v>16.3220119476318</c:v>
                </c:pt>
                <c:pt idx="2617">
                  <c:v>16.230920791626001</c:v>
                </c:pt>
                <c:pt idx="2618">
                  <c:v>16.141057968139599</c:v>
                </c:pt>
                <c:pt idx="2619">
                  <c:v>15.6350908279419</c:v>
                </c:pt>
                <c:pt idx="2620">
                  <c:v>15.971622232134401</c:v>
                </c:pt>
                <c:pt idx="2621">
                  <c:v>16.2155253937864</c:v>
                </c:pt>
                <c:pt idx="2622">
                  <c:v>16.083138466938401</c:v>
                </c:pt>
                <c:pt idx="2623">
                  <c:v>16.387422175726101</c:v>
                </c:pt>
                <c:pt idx="2624">
                  <c:v>16.2790688641667</c:v>
                </c:pt>
                <c:pt idx="2625">
                  <c:v>16.134279772332299</c:v>
                </c:pt>
                <c:pt idx="2626">
                  <c:v>16.0190651184915</c:v>
                </c:pt>
                <c:pt idx="2627">
                  <c:v>16.019668410740401</c:v>
                </c:pt>
                <c:pt idx="2628">
                  <c:v>15.681633165972</c:v>
                </c:pt>
                <c:pt idx="2629">
                  <c:v>15.4140256145024</c:v>
                </c:pt>
                <c:pt idx="2630">
                  <c:v>15.355779684441201</c:v>
                </c:pt>
                <c:pt idx="2631">
                  <c:v>15.221398309478801</c:v>
                </c:pt>
                <c:pt idx="2632">
                  <c:v>15.2694246010087</c:v>
                </c:pt>
                <c:pt idx="2633">
                  <c:v>15.255170820347599</c:v>
                </c:pt>
                <c:pt idx="2634">
                  <c:v>15.392271191933</c:v>
                </c:pt>
                <c:pt idx="2635">
                  <c:v>15.1979683432037</c:v>
                </c:pt>
                <c:pt idx="2636">
                  <c:v>14.909681511424701</c:v>
                </c:pt>
                <c:pt idx="2637">
                  <c:v>14.7175398632784</c:v>
                </c:pt>
                <c:pt idx="2638">
                  <c:v>14.317904291059399</c:v>
                </c:pt>
                <c:pt idx="2639">
                  <c:v>14.253616860361101</c:v>
                </c:pt>
                <c:pt idx="2640">
                  <c:v>14.116187444116701</c:v>
                </c:pt>
                <c:pt idx="2641">
                  <c:v>13.709141506914801</c:v>
                </c:pt>
                <c:pt idx="2642">
                  <c:v>12.902690029039</c:v>
                </c:pt>
                <c:pt idx="2643">
                  <c:v>13.6184314786244</c:v>
                </c:pt>
                <c:pt idx="2644">
                  <c:v>13.5257525456023</c:v>
                </c:pt>
                <c:pt idx="2645">
                  <c:v>13.392811420875301</c:v>
                </c:pt>
                <c:pt idx="2646">
                  <c:v>13.643532308448799</c:v>
                </c:pt>
                <c:pt idx="2647">
                  <c:v>13.3575765559491</c:v>
                </c:pt>
                <c:pt idx="2648">
                  <c:v>13.379963805772601</c:v>
                </c:pt>
                <c:pt idx="2649">
                  <c:v>13.339896129860399</c:v>
                </c:pt>
                <c:pt idx="2650">
                  <c:v>13.671995435699801</c:v>
                </c:pt>
                <c:pt idx="2651">
                  <c:v>13.5904164037889</c:v>
                </c:pt>
                <c:pt idx="2652">
                  <c:v>12.686107784249399</c:v>
                </c:pt>
                <c:pt idx="2653">
                  <c:v>12.0279041903579</c:v>
                </c:pt>
                <c:pt idx="2654">
                  <c:v>12.124262799404899</c:v>
                </c:pt>
                <c:pt idx="2655">
                  <c:v>12.129681604876801</c:v>
                </c:pt>
                <c:pt idx="2656">
                  <c:v>11.9309686205745</c:v>
                </c:pt>
                <c:pt idx="2657">
                  <c:v>11.8269312665252</c:v>
                </c:pt>
                <c:pt idx="2658">
                  <c:v>12.0735367826346</c:v>
                </c:pt>
                <c:pt idx="2659">
                  <c:v>11.932667496080001</c:v>
                </c:pt>
                <c:pt idx="2660">
                  <c:v>11.8908556573135</c:v>
                </c:pt>
                <c:pt idx="2661">
                  <c:v>12.028078349569601</c:v>
                </c:pt>
                <c:pt idx="2662">
                  <c:v>12.11090453482</c:v>
                </c:pt>
                <c:pt idx="2663">
                  <c:v>12.104558530514501</c:v>
                </c:pt>
                <c:pt idx="2664">
                  <c:v>11.956831902567099</c:v>
                </c:pt>
                <c:pt idx="2665">
                  <c:v>11.528750064746401</c:v>
                </c:pt>
                <c:pt idx="2666">
                  <c:v>11.6449987889985</c:v>
                </c:pt>
                <c:pt idx="2667">
                  <c:v>11.7496032714844</c:v>
                </c:pt>
                <c:pt idx="2668">
                  <c:v>11.511315345764199</c:v>
                </c:pt>
                <c:pt idx="2669">
                  <c:v>11.446235656738301</c:v>
                </c:pt>
                <c:pt idx="2670">
                  <c:v>11.613567352294901</c:v>
                </c:pt>
                <c:pt idx="2671">
                  <c:v>11.7352809906006</c:v>
                </c:pt>
                <c:pt idx="2672">
                  <c:v>11.755119323730501</c:v>
                </c:pt>
                <c:pt idx="2673">
                  <c:v>11.4331455230713</c:v>
                </c:pt>
                <c:pt idx="2674">
                  <c:v>11.240425109863301</c:v>
                </c:pt>
                <c:pt idx="2675">
                  <c:v>10.9642333984375</c:v>
                </c:pt>
                <c:pt idx="2676">
                  <c:v>10.497709274291999</c:v>
                </c:pt>
                <c:pt idx="2677">
                  <c:v>10.1019067764282</c:v>
                </c:pt>
                <c:pt idx="2678">
                  <c:v>9.4055652618408203</c:v>
                </c:pt>
                <c:pt idx="2679">
                  <c:v>8.6931896209716797</c:v>
                </c:pt>
                <c:pt idx="2680">
                  <c:v>8.1879577636718803</c:v>
                </c:pt>
                <c:pt idx="2681">
                  <c:v>7.9067893028259304</c:v>
                </c:pt>
                <c:pt idx="2682">
                  <c:v>7.7381792068481401</c:v>
                </c:pt>
                <c:pt idx="2683">
                  <c:v>7.7572531700134304</c:v>
                </c:pt>
                <c:pt idx="2684">
                  <c:v>7.9722585678100604</c:v>
                </c:pt>
                <c:pt idx="2685">
                  <c:v>8.2411642074584996</c:v>
                </c:pt>
                <c:pt idx="2686">
                  <c:v>8.4952440261840803</c:v>
                </c:pt>
                <c:pt idx="2687">
                  <c:v>9.3082561492919904</c:v>
                </c:pt>
                <c:pt idx="2688">
                  <c:v>9.8884754180908203</c:v>
                </c:pt>
                <c:pt idx="2689">
                  <c:v>10.354603767395</c:v>
                </c:pt>
                <c:pt idx="2690">
                  <c:v>10.622047424316399</c:v>
                </c:pt>
                <c:pt idx="2691">
                  <c:v>10.449776649475099</c:v>
                </c:pt>
                <c:pt idx="2692">
                  <c:v>10.2635860443115</c:v>
                </c:pt>
                <c:pt idx="2693">
                  <c:v>10.0193166732788</c:v>
                </c:pt>
                <c:pt idx="2694">
                  <c:v>9.9916486740112305</c:v>
                </c:pt>
                <c:pt idx="2695">
                  <c:v>10.010988235473601</c:v>
                </c:pt>
                <c:pt idx="2696">
                  <c:v>10.458003997802701</c:v>
                </c:pt>
                <c:pt idx="2697">
                  <c:v>10.8174018859863</c:v>
                </c:pt>
                <c:pt idx="2698">
                  <c:v>11.0097494125366</c:v>
                </c:pt>
                <c:pt idx="2699">
                  <c:v>10.9995069503784</c:v>
                </c:pt>
                <c:pt idx="2700">
                  <c:v>11.1261081695557</c:v>
                </c:pt>
                <c:pt idx="2701">
                  <c:v>11.280724525451699</c:v>
                </c:pt>
                <c:pt idx="2702">
                  <c:v>11.6921682357788</c:v>
                </c:pt>
                <c:pt idx="2703">
                  <c:v>11.8803653717041</c:v>
                </c:pt>
                <c:pt idx="2704">
                  <c:v>12.1507110595703</c:v>
                </c:pt>
                <c:pt idx="2705">
                  <c:v>12.277901649475099</c:v>
                </c:pt>
                <c:pt idx="2706">
                  <c:v>12.6326818466187</c:v>
                </c:pt>
                <c:pt idx="2707">
                  <c:v>13.1324920654297</c:v>
                </c:pt>
                <c:pt idx="2708">
                  <c:v>13.488318443298301</c:v>
                </c:pt>
                <c:pt idx="2709">
                  <c:v>13.7432460784912</c:v>
                </c:pt>
                <c:pt idx="2710">
                  <c:v>13.970516204834</c:v>
                </c:pt>
                <c:pt idx="2711">
                  <c:v>14.005274772644</c:v>
                </c:pt>
                <c:pt idx="2712">
                  <c:v>14.0055027008057</c:v>
                </c:pt>
                <c:pt idx="2713">
                  <c:v>14.0541934967041</c:v>
                </c:pt>
                <c:pt idx="2714">
                  <c:v>14.084408760070801</c:v>
                </c:pt>
                <c:pt idx="2715">
                  <c:v>14.077863693237299</c:v>
                </c:pt>
                <c:pt idx="2716">
                  <c:v>14.060102462768601</c:v>
                </c:pt>
                <c:pt idx="2717">
                  <c:v>14.0738620758057</c:v>
                </c:pt>
                <c:pt idx="2718">
                  <c:v>14.206117630004901</c:v>
                </c:pt>
                <c:pt idx="2719">
                  <c:v>14.7470998764038</c:v>
                </c:pt>
                <c:pt idx="2720">
                  <c:v>14.746502876281699</c:v>
                </c:pt>
                <c:pt idx="2721">
                  <c:v>14.611533164978001</c:v>
                </c:pt>
                <c:pt idx="2722">
                  <c:v>14.601355552673301</c:v>
                </c:pt>
                <c:pt idx="2723">
                  <c:v>14.7033891677856</c:v>
                </c:pt>
                <c:pt idx="2724">
                  <c:v>14.7966575622559</c:v>
                </c:pt>
                <c:pt idx="2725">
                  <c:v>14.9868974685669</c:v>
                </c:pt>
                <c:pt idx="2726">
                  <c:v>15.061601638793899</c:v>
                </c:pt>
                <c:pt idx="2727">
                  <c:v>15.0644130706787</c:v>
                </c:pt>
                <c:pt idx="2728">
                  <c:v>14.957763671875</c:v>
                </c:pt>
                <c:pt idx="2729">
                  <c:v>14.8400478363037</c:v>
                </c:pt>
                <c:pt idx="2730">
                  <c:v>14.633032798767101</c:v>
                </c:pt>
                <c:pt idx="2731">
                  <c:v>14.982159614563001</c:v>
                </c:pt>
                <c:pt idx="2732">
                  <c:v>14.9421796798706</c:v>
                </c:pt>
                <c:pt idx="2733">
                  <c:v>14.9394063949585</c:v>
                </c:pt>
                <c:pt idx="2734">
                  <c:v>15.0848197937012</c:v>
                </c:pt>
                <c:pt idx="2735">
                  <c:v>15.069185256958001</c:v>
                </c:pt>
                <c:pt idx="2736">
                  <c:v>15.0727739334106</c:v>
                </c:pt>
                <c:pt idx="2737">
                  <c:v>15.302476882934601</c:v>
                </c:pt>
                <c:pt idx="2738">
                  <c:v>15.4024152755737</c:v>
                </c:pt>
                <c:pt idx="2739">
                  <c:v>15.337537765502899</c:v>
                </c:pt>
                <c:pt idx="2740">
                  <c:v>15.6514940261841</c:v>
                </c:pt>
                <c:pt idx="2741">
                  <c:v>16.0674438476563</c:v>
                </c:pt>
                <c:pt idx="2742">
                  <c:v>16.1699104309082</c:v>
                </c:pt>
                <c:pt idx="2743">
                  <c:v>16.559591293335</c:v>
                </c:pt>
                <c:pt idx="2744">
                  <c:v>16.4139194488525</c:v>
                </c:pt>
                <c:pt idx="2745">
                  <c:v>16.2086791992188</c:v>
                </c:pt>
                <c:pt idx="2746">
                  <c:v>16.280515670776399</c:v>
                </c:pt>
                <c:pt idx="2747">
                  <c:v>16.265174865722699</c:v>
                </c:pt>
                <c:pt idx="2748">
                  <c:v>16.255781173706101</c:v>
                </c:pt>
                <c:pt idx="2749">
                  <c:v>16.405662536621101</c:v>
                </c:pt>
                <c:pt idx="2750">
                  <c:v>16.481351852416999</c:v>
                </c:pt>
                <c:pt idx="2751">
                  <c:v>16.7200832366943</c:v>
                </c:pt>
                <c:pt idx="2752">
                  <c:v>16.804500579833999</c:v>
                </c:pt>
                <c:pt idx="2753">
                  <c:v>16.892745971679702</c:v>
                </c:pt>
                <c:pt idx="2754">
                  <c:v>17.003126144409201</c:v>
                </c:pt>
                <c:pt idx="2755">
                  <c:v>17.076175689697301</c:v>
                </c:pt>
                <c:pt idx="2756">
                  <c:v>17.206792831420898</c:v>
                </c:pt>
                <c:pt idx="2757">
                  <c:v>17.501338958740199</c:v>
                </c:pt>
                <c:pt idx="2758">
                  <c:v>17.550981521606399</c:v>
                </c:pt>
                <c:pt idx="2759">
                  <c:v>17.851669311523398</c:v>
                </c:pt>
                <c:pt idx="2760">
                  <c:v>17.9213771820068</c:v>
                </c:pt>
                <c:pt idx="2761">
                  <c:v>18.186307907104499</c:v>
                </c:pt>
                <c:pt idx="2762">
                  <c:v>18.515529632568398</c:v>
                </c:pt>
                <c:pt idx="2763">
                  <c:v>18.391668319702099</c:v>
                </c:pt>
                <c:pt idx="2764">
                  <c:v>18.251324350404801</c:v>
                </c:pt>
                <c:pt idx="2765">
                  <c:v>18.558836921593802</c:v>
                </c:pt>
                <c:pt idx="2766">
                  <c:v>18.496912109704699</c:v>
                </c:pt>
                <c:pt idx="2767">
                  <c:v>18.6096456828001</c:v>
                </c:pt>
                <c:pt idx="2768">
                  <c:v>19.090705449113699</c:v>
                </c:pt>
                <c:pt idx="2769">
                  <c:v>19.220415320890499</c:v>
                </c:pt>
                <c:pt idx="2770">
                  <c:v>19.7423235585638</c:v>
                </c:pt>
                <c:pt idx="2771">
                  <c:v>20.3266549527929</c:v>
                </c:pt>
                <c:pt idx="2772">
                  <c:v>20.175263289924001</c:v>
                </c:pt>
                <c:pt idx="2773">
                  <c:v>20.0887085702044</c:v>
                </c:pt>
                <c:pt idx="2774">
                  <c:v>20.868589549047901</c:v>
                </c:pt>
                <c:pt idx="2775">
                  <c:v>20.723911208514998</c:v>
                </c:pt>
                <c:pt idx="2776">
                  <c:v>21.341260149927798</c:v>
                </c:pt>
                <c:pt idx="2777">
                  <c:v>21.913600349660399</c:v>
                </c:pt>
                <c:pt idx="2778">
                  <c:v>21.3822718744679</c:v>
                </c:pt>
                <c:pt idx="2779">
                  <c:v>21.2778290559773</c:v>
                </c:pt>
                <c:pt idx="2780">
                  <c:v>22.280557611739798</c:v>
                </c:pt>
                <c:pt idx="2781">
                  <c:v>24.2134209083017</c:v>
                </c:pt>
                <c:pt idx="2782">
                  <c:v>23.1101772168502</c:v>
                </c:pt>
                <c:pt idx="2783">
                  <c:v>42.720587025493799</c:v>
                </c:pt>
                <c:pt idx="2784">
                  <c:v>30.331252985090298</c:v>
                </c:pt>
                <c:pt idx="2785">
                  <c:v>23.977306874518099</c:v>
                </c:pt>
                <c:pt idx="2786">
                  <c:v>22.797389984130898</c:v>
                </c:pt>
                <c:pt idx="2787">
                  <c:v>22.697295842382701</c:v>
                </c:pt>
                <c:pt idx="2788">
                  <c:v>22.684001224221799</c:v>
                </c:pt>
                <c:pt idx="2789">
                  <c:v>22.405556326064499</c:v>
                </c:pt>
                <c:pt idx="2790">
                  <c:v>20.7096258207444</c:v>
                </c:pt>
                <c:pt idx="2791">
                  <c:v>20.659785211914901</c:v>
                </c:pt>
                <c:pt idx="2792">
                  <c:v>20.832265539737499</c:v>
                </c:pt>
                <c:pt idx="2793">
                  <c:v>21.5648093484368</c:v>
                </c:pt>
                <c:pt idx="2794">
                  <c:v>22.7029918587791</c:v>
                </c:pt>
                <c:pt idx="2795">
                  <c:v>23.898344696250199</c:v>
                </c:pt>
                <c:pt idx="2796">
                  <c:v>23.791790576950898</c:v>
                </c:pt>
                <c:pt idx="2797">
                  <c:v>31.331028580740199</c:v>
                </c:pt>
                <c:pt idx="2798">
                  <c:v>32.8132081779289</c:v>
                </c:pt>
                <c:pt idx="2799">
                  <c:v>34.722706059281499</c:v>
                </c:pt>
                <c:pt idx="2800">
                  <c:v>30.4802977893664</c:v>
                </c:pt>
                <c:pt idx="2801">
                  <c:v>29.287077395460202</c:v>
                </c:pt>
                <c:pt idx="2802">
                  <c:v>28.971142007618699</c:v>
                </c:pt>
                <c:pt idx="2803">
                  <c:v>29.171816857082401</c:v>
                </c:pt>
                <c:pt idx="2804">
                  <c:v>32.5160224654757</c:v>
                </c:pt>
                <c:pt idx="2805">
                  <c:v>59.621434998149702</c:v>
                </c:pt>
                <c:pt idx="2806">
                  <c:v>54.284538125578699</c:v>
                </c:pt>
                <c:pt idx="2807">
                  <c:v>52.2515501630999</c:v>
                </c:pt>
                <c:pt idx="2808">
                  <c:v>50.480618937646199</c:v>
                </c:pt>
                <c:pt idx="2809">
                  <c:v>42.184750965534803</c:v>
                </c:pt>
                <c:pt idx="2810">
                  <c:v>44.649391953866498</c:v>
                </c:pt>
                <c:pt idx="2811">
                  <c:v>40.068959126875299</c:v>
                </c:pt>
                <c:pt idx="2812">
                  <c:v>43.984257279251899</c:v>
                </c:pt>
                <c:pt idx="2813">
                  <c:v>45.747390086682401</c:v>
                </c:pt>
                <c:pt idx="2814">
                  <c:v>36.815239225314102</c:v>
                </c:pt>
                <c:pt idx="2815">
                  <c:v>30.423509560973599</c:v>
                </c:pt>
                <c:pt idx="2816">
                  <c:v>30.263564477293201</c:v>
                </c:pt>
                <c:pt idx="2817">
                  <c:v>30.428768100370299</c:v>
                </c:pt>
                <c:pt idx="2818">
                  <c:v>30.426185692617199</c:v>
                </c:pt>
                <c:pt idx="2819">
                  <c:v>30.754419515877601</c:v>
                </c:pt>
                <c:pt idx="2820">
                  <c:v>32.054898437687498</c:v>
                </c:pt>
                <c:pt idx="2821">
                  <c:v>35.660143960932203</c:v>
                </c:pt>
                <c:pt idx="2822">
                  <c:v>37.453308995079098</c:v>
                </c:pt>
                <c:pt idx="2823">
                  <c:v>37.614902881909501</c:v>
                </c:pt>
                <c:pt idx="2824">
                  <c:v>37.018364426359497</c:v>
                </c:pt>
                <c:pt idx="2825">
                  <c:v>35.5097817328706</c:v>
                </c:pt>
                <c:pt idx="2826">
                  <c:v>36.125380245742001</c:v>
                </c:pt>
                <c:pt idx="2827">
                  <c:v>35.857876712744002</c:v>
                </c:pt>
                <c:pt idx="2828">
                  <c:v>38.877819277943402</c:v>
                </c:pt>
                <c:pt idx="2829">
                  <c:v>39.039393534544701</c:v>
                </c:pt>
                <c:pt idx="2830">
                  <c:v>39.426683109746698</c:v>
                </c:pt>
                <c:pt idx="2831">
                  <c:v>81.676837629762005</c:v>
                </c:pt>
                <c:pt idx="2832">
                  <c:v>53.693029280297097</c:v>
                </c:pt>
                <c:pt idx="2833">
                  <c:v>49.341699439552997</c:v>
                </c:pt>
                <c:pt idx="2834">
                  <c:v>50.532678957791497</c:v>
                </c:pt>
                <c:pt idx="2835">
                  <c:v>50.109668829280103</c:v>
                </c:pt>
                <c:pt idx="2836">
                  <c:v>49.445029179658697</c:v>
                </c:pt>
                <c:pt idx="2837">
                  <c:v>49.804392611463001</c:v>
                </c:pt>
                <c:pt idx="2838">
                  <c:v>37.486603099745899</c:v>
                </c:pt>
                <c:pt idx="2839">
                  <c:v>32.5317849384979</c:v>
                </c:pt>
                <c:pt idx="2840">
                  <c:v>37.4714440806924</c:v>
                </c:pt>
                <c:pt idx="2841">
                  <c:v>39.2085392098151</c:v>
                </c:pt>
                <c:pt idx="2842">
                  <c:v>41.130327733499598</c:v>
                </c:pt>
                <c:pt idx="2843">
                  <c:v>41.477904620993797</c:v>
                </c:pt>
                <c:pt idx="2844">
                  <c:v>39.159779867330599</c:v>
                </c:pt>
                <c:pt idx="2845">
                  <c:v>35.985173308525503</c:v>
                </c:pt>
                <c:pt idx="2846">
                  <c:v>36.132159485001097</c:v>
                </c:pt>
                <c:pt idx="2847">
                  <c:v>38.187040553970498</c:v>
                </c:pt>
                <c:pt idx="2848">
                  <c:v>35.963314113822001</c:v>
                </c:pt>
                <c:pt idx="2849">
                  <c:v>31.867401964085101</c:v>
                </c:pt>
                <c:pt idx="2850">
                  <c:v>29.207750073504702</c:v>
                </c:pt>
                <c:pt idx="2851">
                  <c:v>29.3182180662684</c:v>
                </c:pt>
                <c:pt idx="2852">
                  <c:v>29.879346912487399</c:v>
                </c:pt>
                <c:pt idx="2853">
                  <c:v>32.508498617389598</c:v>
                </c:pt>
                <c:pt idx="2854">
                  <c:v>31.990596850585899</c:v>
                </c:pt>
                <c:pt idx="2855">
                  <c:v>29.3967944828157</c:v>
                </c:pt>
                <c:pt idx="2856">
                  <c:v>29.626849138813601</c:v>
                </c:pt>
                <c:pt idx="2857">
                  <c:v>29.972324287660701</c:v>
                </c:pt>
                <c:pt idx="2858">
                  <c:v>29.262445055233499</c:v>
                </c:pt>
                <c:pt idx="2859">
                  <c:v>29.322196238528001</c:v>
                </c:pt>
                <c:pt idx="2860">
                  <c:v>29.283670473816599</c:v>
                </c:pt>
                <c:pt idx="2861">
                  <c:v>28.549814968314202</c:v>
                </c:pt>
                <c:pt idx="2862">
                  <c:v>28.315203197848401</c:v>
                </c:pt>
                <c:pt idx="2863">
                  <c:v>27.974891022712999</c:v>
                </c:pt>
                <c:pt idx="2864">
                  <c:v>28.337324471422399</c:v>
                </c:pt>
                <c:pt idx="2865">
                  <c:v>28.336769245106701</c:v>
                </c:pt>
                <c:pt idx="2866">
                  <c:v>31.803295246882598</c:v>
                </c:pt>
                <c:pt idx="2867">
                  <c:v>31.766780041110099</c:v>
                </c:pt>
                <c:pt idx="2868">
                  <c:v>27.8516494603311</c:v>
                </c:pt>
                <c:pt idx="2869">
                  <c:v>27.737427679902801</c:v>
                </c:pt>
                <c:pt idx="2870">
                  <c:v>27.624267092468902</c:v>
                </c:pt>
                <c:pt idx="2871">
                  <c:v>26.9168085750457</c:v>
                </c:pt>
                <c:pt idx="2872">
                  <c:v>26.639434189334999</c:v>
                </c:pt>
                <c:pt idx="2873">
                  <c:v>26.906760058659401</c:v>
                </c:pt>
                <c:pt idx="2874">
                  <c:v>27.380710554225502</c:v>
                </c:pt>
                <c:pt idx="2875">
                  <c:v>26.153292411250501</c:v>
                </c:pt>
                <c:pt idx="2876">
                  <c:v>20.398471832275401</c:v>
                </c:pt>
                <c:pt idx="2877">
                  <c:v>20.444715499877901</c:v>
                </c:pt>
                <c:pt idx="2878">
                  <c:v>19.6600151062012</c:v>
                </c:pt>
                <c:pt idx="2879">
                  <c:v>19.630027770996101</c:v>
                </c:pt>
                <c:pt idx="2880">
                  <c:v>20.014345169067401</c:v>
                </c:pt>
                <c:pt idx="2881">
                  <c:v>20.362319946289102</c:v>
                </c:pt>
                <c:pt idx="2882">
                  <c:v>20.038110733032202</c:v>
                </c:pt>
                <c:pt idx="2883">
                  <c:v>19.6799221038818</c:v>
                </c:pt>
                <c:pt idx="2884">
                  <c:v>19.8019828796387</c:v>
                </c:pt>
                <c:pt idx="2885">
                  <c:v>19.953718185424801</c:v>
                </c:pt>
                <c:pt idx="2886">
                  <c:v>21.344303131103501</c:v>
                </c:pt>
                <c:pt idx="2887">
                  <c:v>21.007261276245099</c:v>
                </c:pt>
                <c:pt idx="2888">
                  <c:v>20.719217300415</c:v>
                </c:pt>
                <c:pt idx="2889">
                  <c:v>20.331098556518601</c:v>
                </c:pt>
                <c:pt idx="2890">
                  <c:v>19.791612625122099</c:v>
                </c:pt>
                <c:pt idx="2891">
                  <c:v>19.729047775268601</c:v>
                </c:pt>
                <c:pt idx="2892">
                  <c:v>19.791994094848601</c:v>
                </c:pt>
                <c:pt idx="2893">
                  <c:v>19.673652648925799</c:v>
                </c:pt>
                <c:pt idx="2894">
                  <c:v>19.3591918945313</c:v>
                </c:pt>
                <c:pt idx="2895">
                  <c:v>19.3783359527588</c:v>
                </c:pt>
                <c:pt idx="2896">
                  <c:v>19.424747467041001</c:v>
                </c:pt>
                <c:pt idx="2897">
                  <c:v>18.786464691162099</c:v>
                </c:pt>
                <c:pt idx="2898">
                  <c:v>17.573268890380898</c:v>
                </c:pt>
                <c:pt idx="2899">
                  <c:v>17.3433017730713</c:v>
                </c:pt>
                <c:pt idx="2900">
                  <c:v>17.253297805786101</c:v>
                </c:pt>
                <c:pt idx="2901">
                  <c:v>17.179143905639599</c:v>
                </c:pt>
                <c:pt idx="2902">
                  <c:v>16.957330703735401</c:v>
                </c:pt>
                <c:pt idx="2903">
                  <c:v>16.510740280151399</c:v>
                </c:pt>
                <c:pt idx="2904">
                  <c:v>16.1188259124756</c:v>
                </c:pt>
                <c:pt idx="2905">
                  <c:v>15.84312915802</c:v>
                </c:pt>
                <c:pt idx="2906">
                  <c:v>16.101058959960898</c:v>
                </c:pt>
                <c:pt idx="2907">
                  <c:v>16.105596542358398</c:v>
                </c:pt>
                <c:pt idx="2908">
                  <c:v>15.9427042007446</c:v>
                </c:pt>
                <c:pt idx="2909">
                  <c:v>15.7102556228638</c:v>
                </c:pt>
                <c:pt idx="2910">
                  <c:v>16.093889236450199</c:v>
                </c:pt>
                <c:pt idx="2911">
                  <c:v>16.097719192504901</c:v>
                </c:pt>
                <c:pt idx="2912">
                  <c:v>16.3744220733643</c:v>
                </c:pt>
                <c:pt idx="2913">
                  <c:v>16.748376846313501</c:v>
                </c:pt>
                <c:pt idx="2914">
                  <c:v>16.789201736450199</c:v>
                </c:pt>
                <c:pt idx="2915">
                  <c:v>16.703414916992202</c:v>
                </c:pt>
                <c:pt idx="2916">
                  <c:v>16.401863098144499</c:v>
                </c:pt>
                <c:pt idx="2917">
                  <c:v>15.863079071044901</c:v>
                </c:pt>
                <c:pt idx="2918">
                  <c:v>15.422028541564901</c:v>
                </c:pt>
                <c:pt idx="2919">
                  <c:v>15.4592084884644</c:v>
                </c:pt>
                <c:pt idx="2920">
                  <c:v>15.420708656311</c:v>
                </c:pt>
                <c:pt idx="2921">
                  <c:v>15.4011392593384</c:v>
                </c:pt>
                <c:pt idx="2922">
                  <c:v>15.390323638916</c:v>
                </c:pt>
                <c:pt idx="2923">
                  <c:v>15.4475860595703</c:v>
                </c:pt>
                <c:pt idx="2924">
                  <c:v>15.108272552490201</c:v>
                </c:pt>
                <c:pt idx="2925">
                  <c:v>15.0122680664063</c:v>
                </c:pt>
                <c:pt idx="2926">
                  <c:v>15.0954990386963</c:v>
                </c:pt>
                <c:pt idx="2927">
                  <c:v>15.0746812820435</c:v>
                </c:pt>
                <c:pt idx="2928">
                  <c:v>14.729027748107899</c:v>
                </c:pt>
                <c:pt idx="2929">
                  <c:v>14.3365802764893</c:v>
                </c:pt>
                <c:pt idx="2930">
                  <c:v>14.236736297607401</c:v>
                </c:pt>
                <c:pt idx="2931">
                  <c:v>14.153678894043001</c:v>
                </c:pt>
                <c:pt idx="2932">
                  <c:v>14.196123123168899</c:v>
                </c:pt>
                <c:pt idx="2933">
                  <c:v>14.084099769592299</c:v>
                </c:pt>
                <c:pt idx="2934">
                  <c:v>14.283947944641101</c:v>
                </c:pt>
                <c:pt idx="2935">
                  <c:v>14.299140930175801</c:v>
                </c:pt>
                <c:pt idx="2936">
                  <c:v>14.1120872497559</c:v>
                </c:pt>
                <c:pt idx="2937">
                  <c:v>14.079099655151399</c:v>
                </c:pt>
                <c:pt idx="2938">
                  <c:v>14.096264839172401</c:v>
                </c:pt>
                <c:pt idx="2939">
                  <c:v>14.087827682495099</c:v>
                </c:pt>
                <c:pt idx="2940">
                  <c:v>14.044218063354499</c:v>
                </c:pt>
                <c:pt idx="2941">
                  <c:v>14.000337600708001</c:v>
                </c:pt>
                <c:pt idx="2942">
                  <c:v>13.8265113830566</c:v>
                </c:pt>
                <c:pt idx="2943">
                  <c:v>13.452253341674799</c:v>
                </c:pt>
                <c:pt idx="2944">
                  <c:v>13.3040218353271</c:v>
                </c:pt>
                <c:pt idx="2945">
                  <c:v>13.338122367858899</c:v>
                </c:pt>
                <c:pt idx="2946">
                  <c:v>13.432818412780801</c:v>
                </c:pt>
                <c:pt idx="2947">
                  <c:v>13.456326484680201</c:v>
                </c:pt>
                <c:pt idx="2948">
                  <c:v>13.401338577270501</c:v>
                </c:pt>
                <c:pt idx="2949">
                  <c:v>13.461524963378899</c:v>
                </c:pt>
                <c:pt idx="2950">
                  <c:v>13.500521659851101</c:v>
                </c:pt>
                <c:pt idx="2951">
                  <c:v>13.6608066558838</c:v>
                </c:pt>
                <c:pt idx="2952">
                  <c:v>13.6243705749512</c:v>
                </c:pt>
                <c:pt idx="2953">
                  <c:v>13.5371713638306</c:v>
                </c:pt>
                <c:pt idx="2954">
                  <c:v>13.508025169372599</c:v>
                </c:pt>
                <c:pt idx="2955">
                  <c:v>13.505475997924799</c:v>
                </c:pt>
                <c:pt idx="2956">
                  <c:v>13.418984413146999</c:v>
                </c:pt>
                <c:pt idx="2957">
                  <c:v>13.501096725463899</c:v>
                </c:pt>
                <c:pt idx="2958">
                  <c:v>13.550706863403301</c:v>
                </c:pt>
                <c:pt idx="2959">
                  <c:v>13.4517765045166</c:v>
                </c:pt>
                <c:pt idx="2960">
                  <c:v>13.3808183670044</c:v>
                </c:pt>
                <c:pt idx="2961">
                  <c:v>13.328228950500501</c:v>
                </c:pt>
                <c:pt idx="2962">
                  <c:v>13.3488779067993</c:v>
                </c:pt>
                <c:pt idx="2963">
                  <c:v>13.149376869201699</c:v>
                </c:pt>
                <c:pt idx="2964">
                  <c:v>12.9540958404541</c:v>
                </c:pt>
                <c:pt idx="2965">
                  <c:v>12.7365970611572</c:v>
                </c:pt>
                <c:pt idx="2966">
                  <c:v>12.7503881454468</c:v>
                </c:pt>
                <c:pt idx="2967">
                  <c:v>12.6838054656982</c:v>
                </c:pt>
                <c:pt idx="2968">
                  <c:v>12.760295867919901</c:v>
                </c:pt>
                <c:pt idx="2969">
                  <c:v>12.709352493286101</c:v>
                </c:pt>
                <c:pt idx="2970">
                  <c:v>12.563697814941399</c:v>
                </c:pt>
                <c:pt idx="2971">
                  <c:v>12.486646652221699</c:v>
                </c:pt>
                <c:pt idx="2972">
                  <c:v>12.478279113769499</c:v>
                </c:pt>
                <c:pt idx="2973">
                  <c:v>12.5556240081787</c:v>
                </c:pt>
                <c:pt idx="2974">
                  <c:v>12.577542304992701</c:v>
                </c:pt>
                <c:pt idx="2975">
                  <c:v>12.4817705154419</c:v>
                </c:pt>
                <c:pt idx="2976">
                  <c:v>12.4175462722778</c:v>
                </c:pt>
                <c:pt idx="2977">
                  <c:v>12.4084320068359</c:v>
                </c:pt>
                <c:pt idx="2978">
                  <c:v>12.2338047027588</c:v>
                </c:pt>
                <c:pt idx="2979">
                  <c:v>12.117865562439</c:v>
                </c:pt>
                <c:pt idx="2980">
                  <c:v>12.154151916503899</c:v>
                </c:pt>
                <c:pt idx="2981">
                  <c:v>12.244692802429199</c:v>
                </c:pt>
                <c:pt idx="2982">
                  <c:v>12.2934837341309</c:v>
                </c:pt>
                <c:pt idx="2983">
                  <c:v>12.4760332107544</c:v>
                </c:pt>
                <c:pt idx="2984">
                  <c:v>12.4549255371094</c:v>
                </c:pt>
                <c:pt idx="2985">
                  <c:v>12.3970785140991</c:v>
                </c:pt>
                <c:pt idx="2986">
                  <c:v>12.3096513748169</c:v>
                </c:pt>
                <c:pt idx="2987">
                  <c:v>12.3405961990356</c:v>
                </c:pt>
                <c:pt idx="2988">
                  <c:v>12.5099449157715</c:v>
                </c:pt>
                <c:pt idx="2989">
                  <c:v>12.545458793640099</c:v>
                </c:pt>
                <c:pt idx="2990">
                  <c:v>12.692277908325201</c:v>
                </c:pt>
                <c:pt idx="2991">
                  <c:v>12.619854927063001</c:v>
                </c:pt>
                <c:pt idx="2992">
                  <c:v>12.4760026931763</c:v>
                </c:pt>
                <c:pt idx="2993">
                  <c:v>12.475528717041</c:v>
                </c:pt>
                <c:pt idx="2994">
                  <c:v>12.348390579223601</c:v>
                </c:pt>
                <c:pt idx="2995">
                  <c:v>12.326171875</c:v>
                </c:pt>
                <c:pt idx="2996">
                  <c:v>12.336340904235801</c:v>
                </c:pt>
                <c:pt idx="2997">
                  <c:v>12.2993469238281</c:v>
                </c:pt>
                <c:pt idx="2998">
                  <c:v>12.239758491516101</c:v>
                </c:pt>
                <c:pt idx="2999">
                  <c:v>12.2113494873047</c:v>
                </c:pt>
                <c:pt idx="3000">
                  <c:v>12.2617788314819</c:v>
                </c:pt>
                <c:pt idx="3001">
                  <c:v>12.5626230239868</c:v>
                </c:pt>
                <c:pt idx="3002">
                  <c:v>12.6420993804932</c:v>
                </c:pt>
                <c:pt idx="3003">
                  <c:v>12.5073547363281</c:v>
                </c:pt>
                <c:pt idx="3004">
                  <c:v>12.497926712036101</c:v>
                </c:pt>
                <c:pt idx="3005">
                  <c:v>12.4321241378784</c:v>
                </c:pt>
                <c:pt idx="3006">
                  <c:v>12.4708824157715</c:v>
                </c:pt>
                <c:pt idx="3007">
                  <c:v>12.9312582015991</c:v>
                </c:pt>
                <c:pt idx="3008">
                  <c:v>12.938678741455099</c:v>
                </c:pt>
                <c:pt idx="3009">
                  <c:v>12.847484461389501</c:v>
                </c:pt>
                <c:pt idx="3010">
                  <c:v>12.8681942450087</c:v>
                </c:pt>
                <c:pt idx="3011">
                  <c:v>12.736004147426399</c:v>
                </c:pt>
                <c:pt idx="3012">
                  <c:v>12.6962499324537</c:v>
                </c:pt>
                <c:pt idx="3013">
                  <c:v>12.702174770739701</c:v>
                </c:pt>
                <c:pt idx="3014">
                  <c:v>12.5395708084106</c:v>
                </c:pt>
                <c:pt idx="3015">
                  <c:v>12.5671288708745</c:v>
                </c:pt>
                <c:pt idx="3016">
                  <c:v>12.540971889494999</c:v>
                </c:pt>
                <c:pt idx="3017">
                  <c:v>12.6062843674558</c:v>
                </c:pt>
                <c:pt idx="3018">
                  <c:v>12.547798156738301</c:v>
                </c:pt>
                <c:pt idx="3019">
                  <c:v>12.8524862267962</c:v>
                </c:pt>
                <c:pt idx="3020">
                  <c:v>12.932951516894899</c:v>
                </c:pt>
                <c:pt idx="3021">
                  <c:v>12.867896779685401</c:v>
                </c:pt>
                <c:pt idx="3022">
                  <c:v>12.8640915562755</c:v>
                </c:pt>
                <c:pt idx="3023">
                  <c:v>13.0557662110516</c:v>
                </c:pt>
                <c:pt idx="3024">
                  <c:v>13.1864833831787</c:v>
                </c:pt>
                <c:pt idx="3025">
                  <c:v>13.1500911712646</c:v>
                </c:pt>
                <c:pt idx="3026">
                  <c:v>13.2104396820068</c:v>
                </c:pt>
                <c:pt idx="3027">
                  <c:v>13.434231758117701</c:v>
                </c:pt>
                <c:pt idx="3028">
                  <c:v>13.45729637146</c:v>
                </c:pt>
                <c:pt idx="3029">
                  <c:v>13.568559646606399</c:v>
                </c:pt>
                <c:pt idx="3030">
                  <c:v>13.6703996658325</c:v>
                </c:pt>
                <c:pt idx="3031">
                  <c:v>13.899035453796399</c:v>
                </c:pt>
                <c:pt idx="3032">
                  <c:v>14.028250694274901</c:v>
                </c:pt>
                <c:pt idx="3033">
                  <c:v>14.0232086181641</c:v>
                </c:pt>
                <c:pt idx="3034">
                  <c:v>14.0249080657959</c:v>
                </c:pt>
                <c:pt idx="3035">
                  <c:v>14.0328495191209</c:v>
                </c:pt>
                <c:pt idx="3036">
                  <c:v>14.058414349083799</c:v>
                </c:pt>
                <c:pt idx="3037">
                  <c:v>14.046344757080099</c:v>
                </c:pt>
                <c:pt idx="3038">
                  <c:v>14.0472984313965</c:v>
                </c:pt>
                <c:pt idx="3039">
                  <c:v>14.044482231140099</c:v>
                </c:pt>
                <c:pt idx="3040">
                  <c:v>14.0676517486572</c:v>
                </c:pt>
                <c:pt idx="3041">
                  <c:v>14.0913686752319</c:v>
                </c:pt>
                <c:pt idx="3042">
                  <c:v>14.717690467834499</c:v>
                </c:pt>
                <c:pt idx="3043">
                  <c:v>15.005994834439999</c:v>
                </c:pt>
                <c:pt idx="3044">
                  <c:v>15.1039410816527</c:v>
                </c:pt>
                <c:pt idx="3045">
                  <c:v>15.1489580452473</c:v>
                </c:pt>
                <c:pt idx="3046">
                  <c:v>15.228887523564699</c:v>
                </c:pt>
                <c:pt idx="3047">
                  <c:v>15.247431243732301</c:v>
                </c:pt>
                <c:pt idx="3048">
                  <c:v>15.416086302393399</c:v>
                </c:pt>
                <c:pt idx="3049">
                  <c:v>15.5122728257095</c:v>
                </c:pt>
                <c:pt idx="3050">
                  <c:v>15.5130203641358</c:v>
                </c:pt>
                <c:pt idx="3051">
                  <c:v>15.481254419113901</c:v>
                </c:pt>
                <c:pt idx="3052">
                  <c:v>15.7274867474668</c:v>
                </c:pt>
                <c:pt idx="3053">
                  <c:v>16.196670369157101</c:v>
                </c:pt>
                <c:pt idx="3054">
                  <c:v>16.3273661966305</c:v>
                </c:pt>
                <c:pt idx="3055">
                  <c:v>16.128668816286101</c:v>
                </c:pt>
                <c:pt idx="3056">
                  <c:v>16.193630973507801</c:v>
                </c:pt>
                <c:pt idx="3057">
                  <c:v>16.451797713467499</c:v>
                </c:pt>
                <c:pt idx="3058">
                  <c:v>17.6199351322553</c:v>
                </c:pt>
                <c:pt idx="3059">
                  <c:v>17.631964466055901</c:v>
                </c:pt>
                <c:pt idx="3060">
                  <c:v>17.5316258646424</c:v>
                </c:pt>
                <c:pt idx="3061">
                  <c:v>17.624545636134702</c:v>
                </c:pt>
                <c:pt idx="3062">
                  <c:v>18.6494578422014</c:v>
                </c:pt>
                <c:pt idx="3063">
                  <c:v>17.834322942758099</c:v>
                </c:pt>
                <c:pt idx="3064">
                  <c:v>17.645967661057298</c:v>
                </c:pt>
                <c:pt idx="3065">
                  <c:v>18.820533145298398</c:v>
                </c:pt>
                <c:pt idx="3066">
                  <c:v>17.819557633164798</c:v>
                </c:pt>
                <c:pt idx="3067">
                  <c:v>17.342447769553601</c:v>
                </c:pt>
                <c:pt idx="3068">
                  <c:v>17.424761447055801</c:v>
                </c:pt>
                <c:pt idx="3069">
                  <c:v>17.6042071227245</c:v>
                </c:pt>
                <c:pt idx="3070">
                  <c:v>18.353913848992502</c:v>
                </c:pt>
                <c:pt idx="3071">
                  <c:v>19.317109652559299</c:v>
                </c:pt>
                <c:pt idx="3072">
                  <c:v>19.615942419719801</c:v>
                </c:pt>
                <c:pt idx="3073">
                  <c:v>19.775001170719001</c:v>
                </c:pt>
                <c:pt idx="3074">
                  <c:v>19.544417114673301</c:v>
                </c:pt>
                <c:pt idx="3075">
                  <c:v>20.068095755184899</c:v>
                </c:pt>
                <c:pt idx="3076">
                  <c:v>20.215470629058</c:v>
                </c:pt>
                <c:pt idx="3077">
                  <c:v>20.381168626204701</c:v>
                </c:pt>
                <c:pt idx="3078">
                  <c:v>20.360709537909901</c:v>
                </c:pt>
                <c:pt idx="3079">
                  <c:v>19.977004005131398</c:v>
                </c:pt>
                <c:pt idx="3080">
                  <c:v>20.9077706421667</c:v>
                </c:pt>
                <c:pt idx="3081">
                  <c:v>22.646943526550999</c:v>
                </c:pt>
                <c:pt idx="3082">
                  <c:v>32.9436196934329</c:v>
                </c:pt>
                <c:pt idx="3083">
                  <c:v>29.857945311079799</c:v>
                </c:pt>
                <c:pt idx="3084">
                  <c:v>27.618473971793598</c:v>
                </c:pt>
                <c:pt idx="3085">
                  <c:v>27.779371660317199</c:v>
                </c:pt>
                <c:pt idx="3086">
                  <c:v>27.890915448469901</c:v>
                </c:pt>
                <c:pt idx="3087">
                  <c:v>31.964880654476001</c:v>
                </c:pt>
                <c:pt idx="3088">
                  <c:v>30.0029806198852</c:v>
                </c:pt>
                <c:pt idx="3089">
                  <c:v>29.044212193696598</c:v>
                </c:pt>
                <c:pt idx="3090">
                  <c:v>28.085276372968298</c:v>
                </c:pt>
                <c:pt idx="3091">
                  <c:v>32.460811075975599</c:v>
                </c:pt>
                <c:pt idx="3092">
                  <c:v>33.587527882295902</c:v>
                </c:pt>
                <c:pt idx="3093">
                  <c:v>33.930792875579002</c:v>
                </c:pt>
                <c:pt idx="3094">
                  <c:v>30.881955812430501</c:v>
                </c:pt>
                <c:pt idx="3095">
                  <c:v>28.671027203819399</c:v>
                </c:pt>
                <c:pt idx="3096">
                  <c:v>29.337406913197501</c:v>
                </c:pt>
                <c:pt idx="3097">
                  <c:v>28.984932371086899</c:v>
                </c:pt>
                <c:pt idx="3098">
                  <c:v>29.5798634478286</c:v>
                </c:pt>
                <c:pt idx="3099">
                  <c:v>29.841424727146599</c:v>
                </c:pt>
                <c:pt idx="3100">
                  <c:v>31.854202253845799</c:v>
                </c:pt>
                <c:pt idx="3101">
                  <c:v>31.935592330514201</c:v>
                </c:pt>
                <c:pt idx="3102">
                  <c:v>32.897000385764898</c:v>
                </c:pt>
                <c:pt idx="3103">
                  <c:v>33.685606449188597</c:v>
                </c:pt>
                <c:pt idx="3104">
                  <c:v>34.333397297734997</c:v>
                </c:pt>
                <c:pt idx="3105">
                  <c:v>34.708714498029899</c:v>
                </c:pt>
                <c:pt idx="3106">
                  <c:v>35.019711627559197</c:v>
                </c:pt>
                <c:pt idx="3107">
                  <c:v>39.482557977548097</c:v>
                </c:pt>
                <c:pt idx="3108">
                  <c:v>34.232580764223499</c:v>
                </c:pt>
                <c:pt idx="3109">
                  <c:v>38.381704271796202</c:v>
                </c:pt>
                <c:pt idx="3110">
                  <c:v>43.589384603883701</c:v>
                </c:pt>
                <c:pt idx="3111">
                  <c:v>32.335886509621503</c:v>
                </c:pt>
                <c:pt idx="3112">
                  <c:v>30.3881557991003</c:v>
                </c:pt>
                <c:pt idx="3113">
                  <c:v>31.920434879368798</c:v>
                </c:pt>
                <c:pt idx="3114">
                  <c:v>31.703134455172499</c:v>
                </c:pt>
                <c:pt idx="3115">
                  <c:v>33.255205910205802</c:v>
                </c:pt>
                <c:pt idx="3116">
                  <c:v>41.620772385965203</c:v>
                </c:pt>
                <c:pt idx="3117">
                  <c:v>36.397228003057201</c:v>
                </c:pt>
                <c:pt idx="3118">
                  <c:v>33.007142314932999</c:v>
                </c:pt>
                <c:pt idx="3119">
                  <c:v>33.513387084470097</c:v>
                </c:pt>
                <c:pt idx="3120">
                  <c:v>33.707641478177003</c:v>
                </c:pt>
                <c:pt idx="3121">
                  <c:v>36.290013622632003</c:v>
                </c:pt>
                <c:pt idx="3122">
                  <c:v>36.156958069381197</c:v>
                </c:pt>
                <c:pt idx="3123">
                  <c:v>46.785378725797401</c:v>
                </c:pt>
                <c:pt idx="3124">
                  <c:v>35.964020023499401</c:v>
                </c:pt>
                <c:pt idx="3125">
                  <c:v>38.470091528702298</c:v>
                </c:pt>
                <c:pt idx="3126">
                  <c:v>37.921947730668002</c:v>
                </c:pt>
                <c:pt idx="3127">
                  <c:v>37.369631652660601</c:v>
                </c:pt>
                <c:pt idx="3128">
                  <c:v>35.0541305157873</c:v>
                </c:pt>
                <c:pt idx="3129">
                  <c:v>41.921567792816901</c:v>
                </c:pt>
                <c:pt idx="3130">
                  <c:v>46.040842271899102</c:v>
                </c:pt>
                <c:pt idx="3131">
                  <c:v>47.840866325211003</c:v>
                </c:pt>
                <c:pt idx="3132">
                  <c:v>47.6761657903931</c:v>
                </c:pt>
                <c:pt idx="3133">
                  <c:v>42.634397281555998</c:v>
                </c:pt>
                <c:pt idx="3134">
                  <c:v>42.990665064860401</c:v>
                </c:pt>
                <c:pt idx="3135">
                  <c:v>43.371771811208397</c:v>
                </c:pt>
                <c:pt idx="3136">
                  <c:v>33.432856673354401</c:v>
                </c:pt>
                <c:pt idx="3137">
                  <c:v>34.326701296235399</c:v>
                </c:pt>
                <c:pt idx="3138">
                  <c:v>36.9408231631473</c:v>
                </c:pt>
                <c:pt idx="3139">
                  <c:v>36.404519609801198</c:v>
                </c:pt>
                <c:pt idx="3140">
                  <c:v>30.307036997117802</c:v>
                </c:pt>
                <c:pt idx="3141">
                  <c:v>34.8626794444721</c:v>
                </c:pt>
                <c:pt idx="3142">
                  <c:v>35.349226933181903</c:v>
                </c:pt>
                <c:pt idx="3143">
                  <c:v>37.086410188322603</c:v>
                </c:pt>
                <c:pt idx="3144">
                  <c:v>40.5026498514057</c:v>
                </c:pt>
                <c:pt idx="3145">
                  <c:v>37.6498499593161</c:v>
                </c:pt>
                <c:pt idx="3146">
                  <c:v>36.904738483496203</c:v>
                </c:pt>
                <c:pt idx="3147">
                  <c:v>34.161296795514701</c:v>
                </c:pt>
                <c:pt idx="3148">
                  <c:v>31.1062981733537</c:v>
                </c:pt>
                <c:pt idx="3149">
                  <c:v>30.112713697003201</c:v>
                </c:pt>
                <c:pt idx="3150">
                  <c:v>30.7763156589041</c:v>
                </c:pt>
                <c:pt idx="3151">
                  <c:v>32.147835224241902</c:v>
                </c:pt>
                <c:pt idx="3152">
                  <c:v>31.225783801776299</c:v>
                </c:pt>
                <c:pt idx="3153">
                  <c:v>32.074554140290303</c:v>
                </c:pt>
                <c:pt idx="3154">
                  <c:v>28.1526520975187</c:v>
                </c:pt>
                <c:pt idx="3155">
                  <c:v>28.492054177735898</c:v>
                </c:pt>
                <c:pt idx="3156">
                  <c:v>28.7458501075782</c:v>
                </c:pt>
                <c:pt idx="3157">
                  <c:v>29.329528082623298</c:v>
                </c:pt>
                <c:pt idx="3158">
                  <c:v>29.188449403732101</c:v>
                </c:pt>
                <c:pt idx="3159">
                  <c:v>29.056008334075798</c:v>
                </c:pt>
                <c:pt idx="3160">
                  <c:v>28.321176018456899</c:v>
                </c:pt>
                <c:pt idx="3161">
                  <c:v>27.779806787634399</c:v>
                </c:pt>
                <c:pt idx="3162">
                  <c:v>28.260271564194099</c:v>
                </c:pt>
                <c:pt idx="3163">
                  <c:v>31.005924337512599</c:v>
                </c:pt>
                <c:pt idx="3164">
                  <c:v>32.4169809130535</c:v>
                </c:pt>
                <c:pt idx="3165">
                  <c:v>33.184253020437303</c:v>
                </c:pt>
                <c:pt idx="3166">
                  <c:v>28.514070537936298</c:v>
                </c:pt>
                <c:pt idx="3167">
                  <c:v>28.298669725317598</c:v>
                </c:pt>
                <c:pt idx="3168">
                  <c:v>28.146120001680099</c:v>
                </c:pt>
                <c:pt idx="3169">
                  <c:v>27.4966487802762</c:v>
                </c:pt>
                <c:pt idx="3170">
                  <c:v>27.9134486484318</c:v>
                </c:pt>
                <c:pt idx="3171">
                  <c:v>26.115788624661299</c:v>
                </c:pt>
                <c:pt idx="3172">
                  <c:v>25.316315537483501</c:v>
                </c:pt>
                <c:pt idx="3173">
                  <c:v>20.597135526881502</c:v>
                </c:pt>
                <c:pt idx="3174">
                  <c:v>20.065137863159201</c:v>
                </c:pt>
                <c:pt idx="3175">
                  <c:v>20.655105590820298</c:v>
                </c:pt>
                <c:pt idx="3176">
                  <c:v>21.202072143554702</c:v>
                </c:pt>
                <c:pt idx="3177">
                  <c:v>21.276130676269499</c:v>
                </c:pt>
                <c:pt idx="3178">
                  <c:v>21.242912292480501</c:v>
                </c:pt>
                <c:pt idx="3179">
                  <c:v>21.044918060302699</c:v>
                </c:pt>
                <c:pt idx="3180">
                  <c:v>20.641069412231399</c:v>
                </c:pt>
                <c:pt idx="3181">
                  <c:v>20.657176971435501</c:v>
                </c:pt>
                <c:pt idx="3182">
                  <c:v>20.571374893188501</c:v>
                </c:pt>
                <c:pt idx="3183">
                  <c:v>20.117015838623001</c:v>
                </c:pt>
                <c:pt idx="3184">
                  <c:v>19.910474777221701</c:v>
                </c:pt>
                <c:pt idx="3185">
                  <c:v>19.1828498840332</c:v>
                </c:pt>
                <c:pt idx="3186">
                  <c:v>18.779209136962901</c:v>
                </c:pt>
                <c:pt idx="3187">
                  <c:v>18.790540695190401</c:v>
                </c:pt>
                <c:pt idx="3188">
                  <c:v>18.637300491333001</c:v>
                </c:pt>
                <c:pt idx="3189">
                  <c:v>18.071355819702099</c:v>
                </c:pt>
                <c:pt idx="3190">
                  <c:v>18.119480133056602</c:v>
                </c:pt>
                <c:pt idx="3191">
                  <c:v>18.101585388183601</c:v>
                </c:pt>
                <c:pt idx="3192">
                  <c:v>17.990402221679702</c:v>
                </c:pt>
                <c:pt idx="3193">
                  <c:v>17.768114089965799</c:v>
                </c:pt>
                <c:pt idx="3194">
                  <c:v>17.4783115386963</c:v>
                </c:pt>
                <c:pt idx="3195">
                  <c:v>17.226448059081999</c:v>
                </c:pt>
                <c:pt idx="3196">
                  <c:v>16.278648376464801</c:v>
                </c:pt>
                <c:pt idx="3197">
                  <c:v>18.0809485421786</c:v>
                </c:pt>
                <c:pt idx="3198">
                  <c:v>16.966352338179501</c:v>
                </c:pt>
                <c:pt idx="3199">
                  <c:v>17.1053940771098</c:v>
                </c:pt>
                <c:pt idx="3200">
                  <c:v>17.025440083877601</c:v>
                </c:pt>
                <c:pt idx="3201">
                  <c:v>17.1919575623482</c:v>
                </c:pt>
                <c:pt idx="3202">
                  <c:v>16.913343329863</c:v>
                </c:pt>
                <c:pt idx="3203">
                  <c:v>17.075339773650899</c:v>
                </c:pt>
                <c:pt idx="3204">
                  <c:v>16.991398747083299</c:v>
                </c:pt>
                <c:pt idx="3205">
                  <c:v>16.8578836845575</c:v>
                </c:pt>
                <c:pt idx="3206">
                  <c:v>16.7346530874416</c:v>
                </c:pt>
                <c:pt idx="3207">
                  <c:v>16.751760070102598</c:v>
                </c:pt>
                <c:pt idx="3208">
                  <c:v>16.707811605721002</c:v>
                </c:pt>
                <c:pt idx="3209">
                  <c:v>16.457852818393999</c:v>
                </c:pt>
                <c:pt idx="3210">
                  <c:v>15.933351823648</c:v>
                </c:pt>
                <c:pt idx="3211">
                  <c:v>15.8400426508032</c:v>
                </c:pt>
                <c:pt idx="3212">
                  <c:v>15.716133970101399</c:v>
                </c:pt>
                <c:pt idx="3213">
                  <c:v>15.931585554713999</c:v>
                </c:pt>
                <c:pt idx="3214">
                  <c:v>15.8181074547487</c:v>
                </c:pt>
                <c:pt idx="3215">
                  <c:v>15.6256283614184</c:v>
                </c:pt>
                <c:pt idx="3216">
                  <c:v>27.811392272863799</c:v>
                </c:pt>
                <c:pt idx="3217">
                  <c:v>29.654794151273698</c:v>
                </c:pt>
                <c:pt idx="3218">
                  <c:v>29.557775604853699</c:v>
                </c:pt>
                <c:pt idx="3219">
                  <c:v>28.2250569950074</c:v>
                </c:pt>
                <c:pt idx="3220">
                  <c:v>27.846702560299398</c:v>
                </c:pt>
                <c:pt idx="3221">
                  <c:v>27.632187008935102</c:v>
                </c:pt>
                <c:pt idx="3222">
                  <c:v>27.216094277610399</c:v>
                </c:pt>
                <c:pt idx="3223">
                  <c:v>27.100725851328299</c:v>
                </c:pt>
                <c:pt idx="3224">
                  <c:v>24.473155210186999</c:v>
                </c:pt>
                <c:pt idx="3225">
                  <c:v>22.920621860900699</c:v>
                </c:pt>
                <c:pt idx="3226">
                  <c:v>21.4205967249246</c:v>
                </c:pt>
                <c:pt idx="3227">
                  <c:v>20.132343627046399</c:v>
                </c:pt>
                <c:pt idx="3228">
                  <c:v>20.433900294726001</c:v>
                </c:pt>
                <c:pt idx="3229">
                  <c:v>15.1062665816084</c:v>
                </c:pt>
                <c:pt idx="3230">
                  <c:v>14.647974135897799</c:v>
                </c:pt>
                <c:pt idx="3231">
                  <c:v>14.997179668004399</c:v>
                </c:pt>
                <c:pt idx="3232">
                  <c:v>15.1062092227639</c:v>
                </c:pt>
                <c:pt idx="3233">
                  <c:v>14.764694798576199</c:v>
                </c:pt>
                <c:pt idx="3234">
                  <c:v>14.636497254287301</c:v>
                </c:pt>
                <c:pt idx="3235">
                  <c:v>14.661394767970799</c:v>
                </c:pt>
                <c:pt idx="3236">
                  <c:v>14.4965437788281</c:v>
                </c:pt>
                <c:pt idx="3237">
                  <c:v>14.272519635036</c:v>
                </c:pt>
                <c:pt idx="3238">
                  <c:v>14.4386384992911</c:v>
                </c:pt>
                <c:pt idx="3239">
                  <c:v>14.372508045444301</c:v>
                </c:pt>
                <c:pt idx="3240">
                  <c:v>14.420586055910301</c:v>
                </c:pt>
                <c:pt idx="3241">
                  <c:v>14.1610059162919</c:v>
                </c:pt>
                <c:pt idx="3242">
                  <c:v>14.356452723980301</c:v>
                </c:pt>
                <c:pt idx="3243">
                  <c:v>13.9703150594483</c:v>
                </c:pt>
                <c:pt idx="3244">
                  <c:v>14.321331059766701</c:v>
                </c:pt>
                <c:pt idx="3245">
                  <c:v>14.4427725468733</c:v>
                </c:pt>
                <c:pt idx="3246">
                  <c:v>13.9421990248645</c:v>
                </c:pt>
                <c:pt idx="3247">
                  <c:v>13.803504902381301</c:v>
                </c:pt>
                <c:pt idx="3248">
                  <c:v>14.0162806091109</c:v>
                </c:pt>
                <c:pt idx="3249">
                  <c:v>13.7051229963323</c:v>
                </c:pt>
                <c:pt idx="3250">
                  <c:v>13.099188212746901</c:v>
                </c:pt>
                <c:pt idx="3251">
                  <c:v>12.937190615374799</c:v>
                </c:pt>
                <c:pt idx="3252">
                  <c:v>12.986506102782901</c:v>
                </c:pt>
                <c:pt idx="3253">
                  <c:v>12.6749352077981</c:v>
                </c:pt>
                <c:pt idx="3254">
                  <c:v>12.551646586490399</c:v>
                </c:pt>
                <c:pt idx="3255">
                  <c:v>12.617143127513</c:v>
                </c:pt>
                <c:pt idx="3256">
                  <c:v>12.6992021309627</c:v>
                </c:pt>
                <c:pt idx="3257">
                  <c:v>12.5787720747331</c:v>
                </c:pt>
                <c:pt idx="3258">
                  <c:v>12.4900117192444</c:v>
                </c:pt>
                <c:pt idx="3259">
                  <c:v>12.250311224247101</c:v>
                </c:pt>
                <c:pt idx="3260">
                  <c:v>11.9496745723365</c:v>
                </c:pt>
                <c:pt idx="3261">
                  <c:v>12.1689473088594</c:v>
                </c:pt>
                <c:pt idx="3262">
                  <c:v>10.364379323761799</c:v>
                </c:pt>
                <c:pt idx="3263">
                  <c:v>9.5354825747195502</c:v>
                </c:pt>
                <c:pt idx="3264">
                  <c:v>5.4053435792438904</c:v>
                </c:pt>
                <c:pt idx="3265">
                  <c:v>5.4061153862547098</c:v>
                </c:pt>
                <c:pt idx="3266">
                  <c:v>1.8699512512588501</c:v>
                </c:pt>
                <c:pt idx="3267">
                  <c:v>4.5426385748495601</c:v>
                </c:pt>
                <c:pt idx="3268">
                  <c:v>1.8546510590408201</c:v>
                </c:pt>
                <c:pt idx="3269">
                  <c:v>8.7766806025098099</c:v>
                </c:pt>
                <c:pt idx="3270">
                  <c:v>4.4307573707351997</c:v>
                </c:pt>
                <c:pt idx="3271">
                  <c:v>1.8671996822844099</c:v>
                </c:pt>
                <c:pt idx="3272">
                  <c:v>2.4990004188771402</c:v>
                </c:pt>
                <c:pt idx="3273">
                  <c:v>1.8649534515686801</c:v>
                </c:pt>
                <c:pt idx="3274">
                  <c:v>3.0096498010088601</c:v>
                </c:pt>
                <c:pt idx="3275">
                  <c:v>2.52085797308927</c:v>
                </c:pt>
                <c:pt idx="3276">
                  <c:v>2.28893412023272</c:v>
                </c:pt>
                <c:pt idx="3277">
                  <c:v>0.425442700531735</c:v>
                </c:pt>
                <c:pt idx="3278">
                  <c:v>9.8432076629251198E-4</c:v>
                </c:pt>
                <c:pt idx="3279">
                  <c:v>1.78744632285088E-3</c:v>
                </c:pt>
                <c:pt idx="3280">
                  <c:v>4.4988049194216702E-3</c:v>
                </c:pt>
                <c:pt idx="3281">
                  <c:v>1.64772200584412</c:v>
                </c:pt>
                <c:pt idx="3282">
                  <c:v>2.1901662349700901</c:v>
                </c:pt>
                <c:pt idx="3283">
                  <c:v>1.9409595727920499</c:v>
                </c:pt>
                <c:pt idx="3284">
                  <c:v>1.9403557777404801</c:v>
                </c:pt>
                <c:pt idx="3285">
                  <c:v>7.2696475982665998</c:v>
                </c:pt>
                <c:pt idx="3286">
                  <c:v>11.979856491088899</c:v>
                </c:pt>
                <c:pt idx="3287">
                  <c:v>12.571810722351101</c:v>
                </c:pt>
                <c:pt idx="3288">
                  <c:v>12.6570339202881</c:v>
                </c:pt>
                <c:pt idx="3289">
                  <c:v>12.4868612289429</c:v>
                </c:pt>
                <c:pt idx="3290">
                  <c:v>12.089668273925801</c:v>
                </c:pt>
                <c:pt idx="3291">
                  <c:v>11.9271078109741</c:v>
                </c:pt>
                <c:pt idx="3292">
                  <c:v>12.2490682601929</c:v>
                </c:pt>
                <c:pt idx="3293">
                  <c:v>12.411739349365201</c:v>
                </c:pt>
                <c:pt idx="3294">
                  <c:v>12.2922706604004</c:v>
                </c:pt>
                <c:pt idx="3295">
                  <c:v>12.9206199645996</c:v>
                </c:pt>
                <c:pt idx="3296">
                  <c:v>13.316612243652299</c:v>
                </c:pt>
                <c:pt idx="3297">
                  <c:v>13.237423896789601</c:v>
                </c:pt>
                <c:pt idx="3298">
                  <c:v>13.673999786376999</c:v>
                </c:pt>
                <c:pt idx="3299">
                  <c:v>13.853512763977101</c:v>
                </c:pt>
                <c:pt idx="3300">
                  <c:v>13.739996910095201</c:v>
                </c:pt>
                <c:pt idx="3301">
                  <c:v>13.7279138565063</c:v>
                </c:pt>
                <c:pt idx="3302">
                  <c:v>13.874157905578601</c:v>
                </c:pt>
                <c:pt idx="3303">
                  <c:v>13.876523017883301</c:v>
                </c:pt>
                <c:pt idx="3304">
                  <c:v>13.8372592926025</c:v>
                </c:pt>
                <c:pt idx="3305">
                  <c:v>13.806494712829601</c:v>
                </c:pt>
                <c:pt idx="3306">
                  <c:v>13.8053340911865</c:v>
                </c:pt>
                <c:pt idx="3307">
                  <c:v>13.6420755386353</c:v>
                </c:pt>
                <c:pt idx="3308">
                  <c:v>13.2156429290771</c:v>
                </c:pt>
                <c:pt idx="3309">
                  <c:v>13.2380151748657</c:v>
                </c:pt>
                <c:pt idx="3310">
                  <c:v>13.4792385101318</c:v>
                </c:pt>
                <c:pt idx="3311">
                  <c:v>13.585665702819799</c:v>
                </c:pt>
                <c:pt idx="3312">
                  <c:v>13.4737386703491</c:v>
                </c:pt>
                <c:pt idx="3313">
                  <c:v>13.3258714675903</c:v>
                </c:pt>
                <c:pt idx="3314">
                  <c:v>13.5470743179321</c:v>
                </c:pt>
                <c:pt idx="3315">
                  <c:v>13.676883697509799</c:v>
                </c:pt>
                <c:pt idx="3316">
                  <c:v>13.5456953048706</c:v>
                </c:pt>
                <c:pt idx="3317">
                  <c:v>13.6731815338135</c:v>
                </c:pt>
                <c:pt idx="3318">
                  <c:v>13.757382392883301</c:v>
                </c:pt>
                <c:pt idx="3319">
                  <c:v>14.119560241699199</c:v>
                </c:pt>
                <c:pt idx="3320">
                  <c:v>14.2780084609985</c:v>
                </c:pt>
                <c:pt idx="3321">
                  <c:v>14.3974151611328</c:v>
                </c:pt>
                <c:pt idx="3322">
                  <c:v>15.0353708267212</c:v>
                </c:pt>
                <c:pt idx="3323">
                  <c:v>15.4803733825684</c:v>
                </c:pt>
                <c:pt idx="3324">
                  <c:v>15.988294601440399</c:v>
                </c:pt>
                <c:pt idx="3325">
                  <c:v>16.093296051025401</c:v>
                </c:pt>
                <c:pt idx="3326">
                  <c:v>15.9512893032551</c:v>
                </c:pt>
                <c:pt idx="3327">
                  <c:v>15.7335993588447</c:v>
                </c:pt>
                <c:pt idx="3328">
                  <c:v>15.528569342803999</c:v>
                </c:pt>
                <c:pt idx="3329">
                  <c:v>15.4309487536812</c:v>
                </c:pt>
                <c:pt idx="3330">
                  <c:v>15.4113363230133</c:v>
                </c:pt>
                <c:pt idx="3331">
                  <c:v>16.2436477387872</c:v>
                </c:pt>
                <c:pt idx="3332">
                  <c:v>16.1767655660774</c:v>
                </c:pt>
                <c:pt idx="3333">
                  <c:v>17.5988457930824</c:v>
                </c:pt>
                <c:pt idx="3334">
                  <c:v>17.368520930947501</c:v>
                </c:pt>
                <c:pt idx="3335">
                  <c:v>17.0989324784282</c:v>
                </c:pt>
                <c:pt idx="3336">
                  <c:v>17.414877932633399</c:v>
                </c:pt>
                <c:pt idx="3337">
                  <c:v>17.296492138486101</c:v>
                </c:pt>
                <c:pt idx="3338">
                  <c:v>18.234585112399898</c:v>
                </c:pt>
                <c:pt idx="3339">
                  <c:v>18.692372241847298</c:v>
                </c:pt>
                <c:pt idx="3340">
                  <c:v>18.100356017534601</c:v>
                </c:pt>
                <c:pt idx="3341">
                  <c:v>18.460920838185402</c:v>
                </c:pt>
                <c:pt idx="3342">
                  <c:v>18.425080605961501</c:v>
                </c:pt>
                <c:pt idx="3343">
                  <c:v>18.887928349174398</c:v>
                </c:pt>
                <c:pt idx="3344">
                  <c:v>18.878643669422299</c:v>
                </c:pt>
                <c:pt idx="3345">
                  <c:v>19.105261953613699</c:v>
                </c:pt>
                <c:pt idx="3346">
                  <c:v>19.319303038061399</c:v>
                </c:pt>
                <c:pt idx="3347">
                  <c:v>19.2004569397334</c:v>
                </c:pt>
                <c:pt idx="3348">
                  <c:v>20.133298431187299</c:v>
                </c:pt>
                <c:pt idx="3349">
                  <c:v>21.4265666606106</c:v>
                </c:pt>
                <c:pt idx="3350">
                  <c:v>21.634927446816199</c:v>
                </c:pt>
                <c:pt idx="3351">
                  <c:v>21.606547499866</c:v>
                </c:pt>
                <c:pt idx="3352">
                  <c:v>20.938378894973798</c:v>
                </c:pt>
                <c:pt idx="3353">
                  <c:v>20.9673323836574</c:v>
                </c:pt>
                <c:pt idx="3354">
                  <c:v>21.532575450023799</c:v>
                </c:pt>
                <c:pt idx="3355">
                  <c:v>21.838497456726699</c:v>
                </c:pt>
                <c:pt idx="3356">
                  <c:v>21.7155222371028</c:v>
                </c:pt>
                <c:pt idx="3357">
                  <c:v>21.838344512230499</c:v>
                </c:pt>
                <c:pt idx="3358">
                  <c:v>21.801322068024898</c:v>
                </c:pt>
                <c:pt idx="3359">
                  <c:v>21.597197532792102</c:v>
                </c:pt>
                <c:pt idx="3360">
                  <c:v>22.234948853268399</c:v>
                </c:pt>
                <c:pt idx="3361">
                  <c:v>26.132876237869301</c:v>
                </c:pt>
                <c:pt idx="3362">
                  <c:v>25.113750093708099</c:v>
                </c:pt>
                <c:pt idx="3363">
                  <c:v>24.7657269311524</c:v>
                </c:pt>
                <c:pt idx="3364">
                  <c:v>23.9609582603455</c:v>
                </c:pt>
                <c:pt idx="3365">
                  <c:v>24.566797057762201</c:v>
                </c:pt>
                <c:pt idx="3366">
                  <c:v>24.809178481614602</c:v>
                </c:pt>
                <c:pt idx="3367">
                  <c:v>23.204981848969901</c:v>
                </c:pt>
                <c:pt idx="3368">
                  <c:v>23.336379847793602</c:v>
                </c:pt>
                <c:pt idx="3369">
                  <c:v>22.732943375778198</c:v>
                </c:pt>
                <c:pt idx="3370">
                  <c:v>28.850220301001102</c:v>
                </c:pt>
                <c:pt idx="3371">
                  <c:v>30.9176006559392</c:v>
                </c:pt>
                <c:pt idx="3372">
                  <c:v>30.483660824731</c:v>
                </c:pt>
                <c:pt idx="3373">
                  <c:v>31.817639309965202</c:v>
                </c:pt>
                <c:pt idx="3374">
                  <c:v>34.824472402654699</c:v>
                </c:pt>
                <c:pt idx="3375">
                  <c:v>32.540940157511898</c:v>
                </c:pt>
                <c:pt idx="3376">
                  <c:v>33.006090171252801</c:v>
                </c:pt>
                <c:pt idx="3377">
                  <c:v>71.561363133949399</c:v>
                </c:pt>
                <c:pt idx="3378">
                  <c:v>79.603422162626501</c:v>
                </c:pt>
                <c:pt idx="3379">
                  <c:v>33.710471323726402</c:v>
                </c:pt>
                <c:pt idx="3380">
                  <c:v>31.703347872745098</c:v>
                </c:pt>
                <c:pt idx="3381">
                  <c:v>31.089962753417701</c:v>
                </c:pt>
                <c:pt idx="3382">
                  <c:v>26.942133934035098</c:v>
                </c:pt>
                <c:pt idx="3383">
                  <c:v>26.148099886391002</c:v>
                </c:pt>
                <c:pt idx="3384">
                  <c:v>26.169384210787999</c:v>
                </c:pt>
                <c:pt idx="3385">
                  <c:v>26.099325877720801</c:v>
                </c:pt>
                <c:pt idx="3386">
                  <c:v>25.229414744564099</c:v>
                </c:pt>
                <c:pt idx="3387">
                  <c:v>24.1995763291796</c:v>
                </c:pt>
                <c:pt idx="3388">
                  <c:v>26.0103623172255</c:v>
                </c:pt>
                <c:pt idx="3389">
                  <c:v>26.510260293853499</c:v>
                </c:pt>
                <c:pt idx="3390">
                  <c:v>27.069936964110699</c:v>
                </c:pt>
                <c:pt idx="3391">
                  <c:v>27.544406717432501</c:v>
                </c:pt>
                <c:pt idx="3392">
                  <c:v>27.470460521019302</c:v>
                </c:pt>
                <c:pt idx="3393">
                  <c:v>24.127634948380699</c:v>
                </c:pt>
                <c:pt idx="3394">
                  <c:v>24.0934548007098</c:v>
                </c:pt>
                <c:pt idx="3395">
                  <c:v>23.860118036101301</c:v>
                </c:pt>
                <c:pt idx="3396">
                  <c:v>27.357360832253299</c:v>
                </c:pt>
                <c:pt idx="3397">
                  <c:v>27.293723950461299</c:v>
                </c:pt>
                <c:pt idx="3398">
                  <c:v>25.753233103816498</c:v>
                </c:pt>
                <c:pt idx="3399">
                  <c:v>24.6677142014338</c:v>
                </c:pt>
                <c:pt idx="3400">
                  <c:v>28.4161675301118</c:v>
                </c:pt>
                <c:pt idx="3401">
                  <c:v>27.830309013253299</c:v>
                </c:pt>
                <c:pt idx="3402">
                  <c:v>25.3832561225435</c:v>
                </c:pt>
                <c:pt idx="3403">
                  <c:v>25.570800104835801</c:v>
                </c:pt>
                <c:pt idx="3404">
                  <c:v>28.339084998813899</c:v>
                </c:pt>
                <c:pt idx="3405">
                  <c:v>29.388147324105301</c:v>
                </c:pt>
                <c:pt idx="3406">
                  <c:v>33.811398513528097</c:v>
                </c:pt>
                <c:pt idx="3407">
                  <c:v>32.181404462253603</c:v>
                </c:pt>
                <c:pt idx="3408">
                  <c:v>32.8303653236621</c:v>
                </c:pt>
                <c:pt idx="3409">
                  <c:v>33.841518078479297</c:v>
                </c:pt>
                <c:pt idx="3410">
                  <c:v>32.673859315171597</c:v>
                </c:pt>
                <c:pt idx="3411">
                  <c:v>31.705226971617201</c:v>
                </c:pt>
                <c:pt idx="3412">
                  <c:v>33.389004222690701</c:v>
                </c:pt>
                <c:pt idx="3413">
                  <c:v>33.841773902681403</c:v>
                </c:pt>
                <c:pt idx="3414">
                  <c:v>29.649365133486501</c:v>
                </c:pt>
                <c:pt idx="3415">
                  <c:v>29.2388570084211</c:v>
                </c:pt>
                <c:pt idx="3416">
                  <c:v>30.093021289665899</c:v>
                </c:pt>
                <c:pt idx="3417">
                  <c:v>30.843934572893701</c:v>
                </c:pt>
                <c:pt idx="3418">
                  <c:v>30.758683924538602</c:v>
                </c:pt>
                <c:pt idx="3419">
                  <c:v>30.859811715080401</c:v>
                </c:pt>
                <c:pt idx="3420">
                  <c:v>33.721994585302603</c:v>
                </c:pt>
                <c:pt idx="3421">
                  <c:v>33.656988371654599</c:v>
                </c:pt>
                <c:pt idx="3422">
                  <c:v>33.7363393592466</c:v>
                </c:pt>
                <c:pt idx="3423">
                  <c:v>35.371822156596302</c:v>
                </c:pt>
                <c:pt idx="3424">
                  <c:v>33.7700733063269</c:v>
                </c:pt>
                <c:pt idx="3425">
                  <c:v>35.885604562024199</c:v>
                </c:pt>
                <c:pt idx="3426">
                  <c:v>36.517390293080297</c:v>
                </c:pt>
                <c:pt idx="3427">
                  <c:v>39.029595070005797</c:v>
                </c:pt>
                <c:pt idx="3428">
                  <c:v>36.574074206200798</c:v>
                </c:pt>
                <c:pt idx="3429">
                  <c:v>31.439220653849802</c:v>
                </c:pt>
                <c:pt idx="3430">
                  <c:v>26.631897072570101</c:v>
                </c:pt>
                <c:pt idx="3431">
                  <c:v>27.332389308009201</c:v>
                </c:pt>
                <c:pt idx="3432">
                  <c:v>26.7627935295417</c:v>
                </c:pt>
                <c:pt idx="3433">
                  <c:v>31.079727395839999</c:v>
                </c:pt>
                <c:pt idx="3434">
                  <c:v>31.612279039367301</c:v>
                </c:pt>
                <c:pt idx="3435">
                  <c:v>31.614066608377801</c:v>
                </c:pt>
                <c:pt idx="3436">
                  <c:v>69.424573385467497</c:v>
                </c:pt>
                <c:pt idx="3437">
                  <c:v>35.522568139693398</c:v>
                </c:pt>
                <c:pt idx="3438">
                  <c:v>33.243745634805698</c:v>
                </c:pt>
                <c:pt idx="3439">
                  <c:v>30.5000602468388</c:v>
                </c:pt>
                <c:pt idx="3440">
                  <c:v>31.912638246902802</c:v>
                </c:pt>
                <c:pt idx="3441">
                  <c:v>34.450530041134499</c:v>
                </c:pt>
                <c:pt idx="3442">
                  <c:v>36.375530218296603</c:v>
                </c:pt>
                <c:pt idx="3443">
                  <c:v>30.715270658161799</c:v>
                </c:pt>
                <c:pt idx="3444">
                  <c:v>30.230786296468999</c:v>
                </c:pt>
                <c:pt idx="3445">
                  <c:v>34.003282393213198</c:v>
                </c:pt>
                <c:pt idx="3446">
                  <c:v>28.511210938491001</c:v>
                </c:pt>
                <c:pt idx="3447">
                  <c:v>28.703422226475301</c:v>
                </c:pt>
                <c:pt idx="3448">
                  <c:v>28.731125270263298</c:v>
                </c:pt>
                <c:pt idx="3449">
                  <c:v>28.271423972911801</c:v>
                </c:pt>
                <c:pt idx="3450">
                  <c:v>29.774887029320698</c:v>
                </c:pt>
                <c:pt idx="3451">
                  <c:v>25.4225283250464</c:v>
                </c:pt>
                <c:pt idx="3452">
                  <c:v>26.520206264597199</c:v>
                </c:pt>
                <c:pt idx="3453">
                  <c:v>28.0609539988248</c:v>
                </c:pt>
                <c:pt idx="3454">
                  <c:v>25.159341041750299</c:v>
                </c:pt>
                <c:pt idx="3455">
                  <c:v>28.963114357652199</c:v>
                </c:pt>
                <c:pt idx="3456">
                  <c:v>28.5433768571041</c:v>
                </c:pt>
                <c:pt idx="3457">
                  <c:v>27.645347839036699</c:v>
                </c:pt>
                <c:pt idx="3458">
                  <c:v>28.222107163959201</c:v>
                </c:pt>
                <c:pt idx="3459">
                  <c:v>28.3817622458809</c:v>
                </c:pt>
                <c:pt idx="3460">
                  <c:v>28.574940030120398</c:v>
                </c:pt>
                <c:pt idx="3461">
                  <c:v>28.813517148421798</c:v>
                </c:pt>
                <c:pt idx="3462">
                  <c:v>28.824446539177501</c:v>
                </c:pt>
                <c:pt idx="3463">
                  <c:v>28.843949207266199</c:v>
                </c:pt>
                <c:pt idx="3464">
                  <c:v>28.3651539016466</c:v>
                </c:pt>
                <c:pt idx="3465">
                  <c:v>28.974232967628701</c:v>
                </c:pt>
                <c:pt idx="3466">
                  <c:v>25.222251642367802</c:v>
                </c:pt>
                <c:pt idx="3467">
                  <c:v>25.2588780144638</c:v>
                </c:pt>
                <c:pt idx="3468">
                  <c:v>25.629583685225199</c:v>
                </c:pt>
                <c:pt idx="3469">
                  <c:v>25.1503836066716</c:v>
                </c:pt>
                <c:pt idx="3470">
                  <c:v>24.765974044799801</c:v>
                </c:pt>
                <c:pt idx="3471">
                  <c:v>24.710451126098601</c:v>
                </c:pt>
                <c:pt idx="3472">
                  <c:v>24.763969421386701</c:v>
                </c:pt>
                <c:pt idx="3473">
                  <c:v>24.7698078155518</c:v>
                </c:pt>
                <c:pt idx="3474">
                  <c:v>24.796024322509801</c:v>
                </c:pt>
                <c:pt idx="3475">
                  <c:v>24.7620735168457</c:v>
                </c:pt>
                <c:pt idx="3476">
                  <c:v>24.262830734252901</c:v>
                </c:pt>
                <c:pt idx="3477">
                  <c:v>24.286870956420898</c:v>
                </c:pt>
                <c:pt idx="3478">
                  <c:v>24.006160736083999</c:v>
                </c:pt>
                <c:pt idx="3479">
                  <c:v>23.288154602050799</c:v>
                </c:pt>
                <c:pt idx="3480">
                  <c:v>21.998989105224599</c:v>
                </c:pt>
                <c:pt idx="3481">
                  <c:v>22.332544326782202</c:v>
                </c:pt>
                <c:pt idx="3482">
                  <c:v>22.1196098327637</c:v>
                </c:pt>
                <c:pt idx="3483">
                  <c:v>21.9236946105957</c:v>
                </c:pt>
                <c:pt idx="3484">
                  <c:v>21.002374649047901</c:v>
                </c:pt>
                <c:pt idx="3485">
                  <c:v>22.0312900543213</c:v>
                </c:pt>
                <c:pt idx="3486">
                  <c:v>22.696310043335</c:v>
                </c:pt>
                <c:pt idx="3487">
                  <c:v>22.146171569824201</c:v>
                </c:pt>
                <c:pt idx="3488">
                  <c:v>20.367225646972699</c:v>
                </c:pt>
                <c:pt idx="3489">
                  <c:v>19.2822074890137</c:v>
                </c:pt>
                <c:pt idx="3490">
                  <c:v>19.1432094573975</c:v>
                </c:pt>
                <c:pt idx="3491">
                  <c:v>19.168298721313501</c:v>
                </c:pt>
                <c:pt idx="3492">
                  <c:v>18.885744094848601</c:v>
                </c:pt>
                <c:pt idx="3493">
                  <c:v>17.498031616210898</c:v>
                </c:pt>
                <c:pt idx="3494">
                  <c:v>17.714930721328901</c:v>
                </c:pt>
                <c:pt idx="3495">
                  <c:v>18.817985985240501</c:v>
                </c:pt>
                <c:pt idx="3496">
                  <c:v>18.6759991062147</c:v>
                </c:pt>
                <c:pt idx="3497">
                  <c:v>17.937216193684701</c:v>
                </c:pt>
                <c:pt idx="3498">
                  <c:v>18.288017068697901</c:v>
                </c:pt>
                <c:pt idx="3499">
                  <c:v>18.217122896714699</c:v>
                </c:pt>
                <c:pt idx="3500">
                  <c:v>17.9378929365799</c:v>
                </c:pt>
                <c:pt idx="3501">
                  <c:v>17.707419341918801</c:v>
                </c:pt>
                <c:pt idx="3502">
                  <c:v>17.4595707584315</c:v>
                </c:pt>
                <c:pt idx="3503">
                  <c:v>17.7896171735918</c:v>
                </c:pt>
                <c:pt idx="3504">
                  <c:v>17.8663034777713</c:v>
                </c:pt>
                <c:pt idx="3505">
                  <c:v>17.760045623084501</c:v>
                </c:pt>
                <c:pt idx="3506">
                  <c:v>17.5930178317554</c:v>
                </c:pt>
                <c:pt idx="3507">
                  <c:v>17.747671168450399</c:v>
                </c:pt>
                <c:pt idx="3508">
                  <c:v>17.543273319959301</c:v>
                </c:pt>
                <c:pt idx="3509">
                  <c:v>17.2138322276491</c:v>
                </c:pt>
                <c:pt idx="3510">
                  <c:v>17.183327369033002</c:v>
                </c:pt>
                <c:pt idx="3511">
                  <c:v>17.042770953221201</c:v>
                </c:pt>
                <c:pt idx="3512">
                  <c:v>16.7186450574332</c:v>
                </c:pt>
                <c:pt idx="3513">
                  <c:v>16.815634702025001</c:v>
                </c:pt>
                <c:pt idx="3514">
                  <c:v>16.786717625779499</c:v>
                </c:pt>
                <c:pt idx="3515">
                  <c:v>16.508868998488801</c:v>
                </c:pt>
                <c:pt idx="3516">
                  <c:v>16.4518679087431</c:v>
                </c:pt>
                <c:pt idx="3517">
                  <c:v>16.345915108318501</c:v>
                </c:pt>
                <c:pt idx="3518">
                  <c:v>16.0199637030865</c:v>
                </c:pt>
                <c:pt idx="3519">
                  <c:v>16.802937054667201</c:v>
                </c:pt>
                <c:pt idx="3520">
                  <c:v>17.186344419571501</c:v>
                </c:pt>
                <c:pt idx="3521">
                  <c:v>17.017048932925899</c:v>
                </c:pt>
                <c:pt idx="3522">
                  <c:v>17.454133097951601</c:v>
                </c:pt>
                <c:pt idx="3523">
                  <c:v>17.594490589865401</c:v>
                </c:pt>
                <c:pt idx="3524">
                  <c:v>17.037271888811102</c:v>
                </c:pt>
                <c:pt idx="3525">
                  <c:v>16.653410480918101</c:v>
                </c:pt>
                <c:pt idx="3526">
                  <c:v>16.322283659483301</c:v>
                </c:pt>
                <c:pt idx="3527">
                  <c:v>16.091660348950199</c:v>
                </c:pt>
                <c:pt idx="3528">
                  <c:v>16.066319017264899</c:v>
                </c:pt>
                <c:pt idx="3529">
                  <c:v>16.024602716626799</c:v>
                </c:pt>
                <c:pt idx="3530">
                  <c:v>15.7742419779113</c:v>
                </c:pt>
                <c:pt idx="3531">
                  <c:v>15.6925280645104</c:v>
                </c:pt>
                <c:pt idx="3532">
                  <c:v>15.7502521008643</c:v>
                </c:pt>
                <c:pt idx="3533">
                  <c:v>15.937402016423199</c:v>
                </c:pt>
                <c:pt idx="3534">
                  <c:v>15.7595614770573</c:v>
                </c:pt>
                <c:pt idx="3535">
                  <c:v>15.570040388515</c:v>
                </c:pt>
                <c:pt idx="3536">
                  <c:v>15.5297626169158</c:v>
                </c:pt>
                <c:pt idx="3537">
                  <c:v>15.0257941182167</c:v>
                </c:pt>
                <c:pt idx="3538">
                  <c:v>15.263418453241201</c:v>
                </c:pt>
                <c:pt idx="3539">
                  <c:v>15.115545666732199</c:v>
                </c:pt>
                <c:pt idx="3540">
                  <c:v>14.9998735574927</c:v>
                </c:pt>
                <c:pt idx="3541">
                  <c:v>14.992875307583001</c:v>
                </c:pt>
                <c:pt idx="3542">
                  <c:v>14.9518991714297</c:v>
                </c:pt>
                <c:pt idx="3543">
                  <c:v>14.8804280188872</c:v>
                </c:pt>
                <c:pt idx="3544">
                  <c:v>14.8204087531293</c:v>
                </c:pt>
                <c:pt idx="3545">
                  <c:v>14.682456426855699</c:v>
                </c:pt>
                <c:pt idx="3546">
                  <c:v>13.7196084542535</c:v>
                </c:pt>
                <c:pt idx="3547">
                  <c:v>14.0373133886979</c:v>
                </c:pt>
                <c:pt idx="3548">
                  <c:v>14.145981137744499</c:v>
                </c:pt>
                <c:pt idx="3549">
                  <c:v>13.953547574990999</c:v>
                </c:pt>
                <c:pt idx="3550">
                  <c:v>13.7829189300537</c:v>
                </c:pt>
                <c:pt idx="3551">
                  <c:v>14.136593124969799</c:v>
                </c:pt>
                <c:pt idx="3552">
                  <c:v>13.988423472668501</c:v>
                </c:pt>
                <c:pt idx="3553">
                  <c:v>14.260999686172701</c:v>
                </c:pt>
                <c:pt idx="3554">
                  <c:v>13.8314991933388</c:v>
                </c:pt>
                <c:pt idx="3555">
                  <c:v>13.8243978493733</c:v>
                </c:pt>
                <c:pt idx="3556">
                  <c:v>14.0347822244666</c:v>
                </c:pt>
                <c:pt idx="3557">
                  <c:v>13.925057487531401</c:v>
                </c:pt>
                <c:pt idx="3558">
                  <c:v>13.894426207056901</c:v>
                </c:pt>
                <c:pt idx="3559">
                  <c:v>13.8690927799381</c:v>
                </c:pt>
                <c:pt idx="3560">
                  <c:v>13.8115964622697</c:v>
                </c:pt>
                <c:pt idx="3561">
                  <c:v>13.7765361628022</c:v>
                </c:pt>
                <c:pt idx="3562">
                  <c:v>13.6023060600888</c:v>
                </c:pt>
                <c:pt idx="3563">
                  <c:v>13.472016280393801</c:v>
                </c:pt>
                <c:pt idx="3564">
                  <c:v>13.417751702316</c:v>
                </c:pt>
                <c:pt idx="3565">
                  <c:v>13.374882375003301</c:v>
                </c:pt>
                <c:pt idx="3566">
                  <c:v>13.3080213266798</c:v>
                </c:pt>
                <c:pt idx="3567">
                  <c:v>13.347656620379899</c:v>
                </c:pt>
                <c:pt idx="3568">
                  <c:v>13.461215345638999</c:v>
                </c:pt>
                <c:pt idx="3569">
                  <c:v>13.2990189805684</c:v>
                </c:pt>
                <c:pt idx="3570">
                  <c:v>13.394849503147601</c:v>
                </c:pt>
                <c:pt idx="3571">
                  <c:v>13.373474066198201</c:v>
                </c:pt>
                <c:pt idx="3572">
                  <c:v>13.142071705868499</c:v>
                </c:pt>
                <c:pt idx="3573">
                  <c:v>12.773499572973799</c:v>
                </c:pt>
                <c:pt idx="3574">
                  <c:v>13.369263677794599</c:v>
                </c:pt>
                <c:pt idx="3575">
                  <c:v>12.867765531923601</c:v>
                </c:pt>
                <c:pt idx="3576">
                  <c:v>13.2930814812565</c:v>
                </c:pt>
                <c:pt idx="3577">
                  <c:v>12.9171968335157</c:v>
                </c:pt>
                <c:pt idx="3578">
                  <c:v>12.928549745779</c:v>
                </c:pt>
                <c:pt idx="3579">
                  <c:v>12.9625888614655</c:v>
                </c:pt>
                <c:pt idx="3580">
                  <c:v>13.626673420638999</c:v>
                </c:pt>
                <c:pt idx="3581">
                  <c:v>13.9275805482864</c:v>
                </c:pt>
                <c:pt idx="3582">
                  <c:v>13.96252973629</c:v>
                </c:pt>
                <c:pt idx="3583">
                  <c:v>13.9724336459446</c:v>
                </c:pt>
                <c:pt idx="3584">
                  <c:v>14.1065632588863</c:v>
                </c:pt>
                <c:pt idx="3585">
                  <c:v>14.1042843110943</c:v>
                </c:pt>
                <c:pt idx="3586">
                  <c:v>14.0684638453102</c:v>
                </c:pt>
                <c:pt idx="3587">
                  <c:v>14.061646729908</c:v>
                </c:pt>
                <c:pt idx="3588">
                  <c:v>13.995882462234499</c:v>
                </c:pt>
                <c:pt idx="3589">
                  <c:v>13.9648331145859</c:v>
                </c:pt>
                <c:pt idx="3590">
                  <c:v>13.9941079501343</c:v>
                </c:pt>
                <c:pt idx="3591">
                  <c:v>14.1565712783623</c:v>
                </c:pt>
                <c:pt idx="3592">
                  <c:v>14.3833162859249</c:v>
                </c:pt>
                <c:pt idx="3593">
                  <c:v>14.389795878620101</c:v>
                </c:pt>
                <c:pt idx="3594">
                  <c:v>14.385005908088701</c:v>
                </c:pt>
                <c:pt idx="3595">
                  <c:v>14.3929862851334</c:v>
                </c:pt>
                <c:pt idx="3596">
                  <c:v>14.695536132420999</c:v>
                </c:pt>
                <c:pt idx="3597">
                  <c:v>15.008657718601601</c:v>
                </c:pt>
                <c:pt idx="3598">
                  <c:v>15.030637976749</c:v>
                </c:pt>
                <c:pt idx="3599">
                  <c:v>14.997237372756301</c:v>
                </c:pt>
                <c:pt idx="3600">
                  <c:v>14.964199937208001</c:v>
                </c:pt>
                <c:pt idx="3601">
                  <c:v>14.804991485852501</c:v>
                </c:pt>
                <c:pt idx="3602">
                  <c:v>14.668212994639999</c:v>
                </c:pt>
                <c:pt idx="3603">
                  <c:v>14.784930736282</c:v>
                </c:pt>
                <c:pt idx="3604">
                  <c:v>14.991029158002499</c:v>
                </c:pt>
                <c:pt idx="3605">
                  <c:v>14.901941681164701</c:v>
                </c:pt>
                <c:pt idx="3606">
                  <c:v>14.8750743996548</c:v>
                </c:pt>
                <c:pt idx="3607">
                  <c:v>14.9167691581853</c:v>
                </c:pt>
                <c:pt idx="3608">
                  <c:v>14.930457375379801</c:v>
                </c:pt>
                <c:pt idx="3609">
                  <c:v>14.946884617805001</c:v>
                </c:pt>
                <c:pt idx="3610">
                  <c:v>15.007399629989999</c:v>
                </c:pt>
                <c:pt idx="3611">
                  <c:v>15.0237410308258</c:v>
                </c:pt>
                <c:pt idx="3612">
                  <c:v>14.998097295970799</c:v>
                </c:pt>
                <c:pt idx="3613">
                  <c:v>14.9882424717053</c:v>
                </c:pt>
                <c:pt idx="3614">
                  <c:v>14.9757400774564</c:v>
                </c:pt>
                <c:pt idx="3615">
                  <c:v>14.999156623424099</c:v>
                </c:pt>
                <c:pt idx="3616">
                  <c:v>15.3566767623972</c:v>
                </c:pt>
                <c:pt idx="3617">
                  <c:v>15.7695078728305</c:v>
                </c:pt>
                <c:pt idx="3618">
                  <c:v>15.9015511956741</c:v>
                </c:pt>
                <c:pt idx="3619">
                  <c:v>15.9350868730927</c:v>
                </c:pt>
                <c:pt idx="3620">
                  <c:v>15.9695400597338</c:v>
                </c:pt>
                <c:pt idx="3621">
                  <c:v>16.168146969019499</c:v>
                </c:pt>
                <c:pt idx="3622">
                  <c:v>16.1937398283772</c:v>
                </c:pt>
                <c:pt idx="3623">
                  <c:v>15.9120048559205</c:v>
                </c:pt>
                <c:pt idx="3624">
                  <c:v>15.898551758947701</c:v>
                </c:pt>
                <c:pt idx="3625">
                  <c:v>16.136171469239098</c:v>
                </c:pt>
                <c:pt idx="3626">
                  <c:v>16.4114657929345</c:v>
                </c:pt>
                <c:pt idx="3627">
                  <c:v>16.933046654426601</c:v>
                </c:pt>
                <c:pt idx="3628">
                  <c:v>17.199015393466599</c:v>
                </c:pt>
                <c:pt idx="3629">
                  <c:v>17.222055406567701</c:v>
                </c:pt>
                <c:pt idx="3630">
                  <c:v>17.077704722223299</c:v>
                </c:pt>
                <c:pt idx="3631">
                  <c:v>17.350664077476399</c:v>
                </c:pt>
                <c:pt idx="3632">
                  <c:v>17.295391519360201</c:v>
                </c:pt>
                <c:pt idx="3633">
                  <c:v>17.452322194111598</c:v>
                </c:pt>
                <c:pt idx="3634">
                  <c:v>17.288308472421701</c:v>
                </c:pt>
                <c:pt idx="3635">
                  <c:v>17.5554347493687</c:v>
                </c:pt>
                <c:pt idx="3636">
                  <c:v>17.859461447671499</c:v>
                </c:pt>
                <c:pt idx="3637">
                  <c:v>17.786120030725002</c:v>
                </c:pt>
                <c:pt idx="3638">
                  <c:v>17.755383468935602</c:v>
                </c:pt>
                <c:pt idx="3639">
                  <c:v>17.491816342146901</c:v>
                </c:pt>
                <c:pt idx="3640">
                  <c:v>17.313340604074</c:v>
                </c:pt>
                <c:pt idx="3641">
                  <c:v>17.283375699895998</c:v>
                </c:pt>
                <c:pt idx="3642">
                  <c:v>17.654749384106001</c:v>
                </c:pt>
                <c:pt idx="3643">
                  <c:v>17.802587247904199</c:v>
                </c:pt>
                <c:pt idx="3644">
                  <c:v>18.194835024578602</c:v>
                </c:pt>
                <c:pt idx="3645">
                  <c:v>18.531193473046098</c:v>
                </c:pt>
                <c:pt idx="3646">
                  <c:v>19.254273694812301</c:v>
                </c:pt>
                <c:pt idx="3647">
                  <c:v>19.521008370040999</c:v>
                </c:pt>
                <c:pt idx="3648">
                  <c:v>18.690207310422998</c:v>
                </c:pt>
                <c:pt idx="3649">
                  <c:v>19.284836862428399</c:v>
                </c:pt>
                <c:pt idx="3650">
                  <c:v>19.310042852911501</c:v>
                </c:pt>
                <c:pt idx="3651">
                  <c:v>20.001188783658598</c:v>
                </c:pt>
                <c:pt idx="3652">
                  <c:v>20.153723355937501</c:v>
                </c:pt>
                <c:pt idx="3653">
                  <c:v>20.395047308154101</c:v>
                </c:pt>
                <c:pt idx="3654">
                  <c:v>20.2097961547823</c:v>
                </c:pt>
                <c:pt idx="3655">
                  <c:v>20.235755218365199</c:v>
                </c:pt>
                <c:pt idx="3656">
                  <c:v>20.733005692435601</c:v>
                </c:pt>
                <c:pt idx="3657">
                  <c:v>21.8789640442799</c:v>
                </c:pt>
                <c:pt idx="3658">
                  <c:v>21.812069042967099</c:v>
                </c:pt>
                <c:pt idx="3659">
                  <c:v>22.869967646966899</c:v>
                </c:pt>
                <c:pt idx="3660">
                  <c:v>22.6739049987154</c:v>
                </c:pt>
                <c:pt idx="3661">
                  <c:v>21.065220373105898</c:v>
                </c:pt>
                <c:pt idx="3662">
                  <c:v>21.079857077013699</c:v>
                </c:pt>
                <c:pt idx="3663">
                  <c:v>22.8284735205469</c:v>
                </c:pt>
                <c:pt idx="3664">
                  <c:v>22.829567770067499</c:v>
                </c:pt>
                <c:pt idx="3665">
                  <c:v>22.9202410217516</c:v>
                </c:pt>
                <c:pt idx="3666">
                  <c:v>23.132863700388199</c:v>
                </c:pt>
                <c:pt idx="3667">
                  <c:v>23.667873898673299</c:v>
                </c:pt>
                <c:pt idx="3668">
                  <c:v>23.7676287582435</c:v>
                </c:pt>
                <c:pt idx="3669">
                  <c:v>28.803447986122698</c:v>
                </c:pt>
                <c:pt idx="3670">
                  <c:v>26.439275212620799</c:v>
                </c:pt>
                <c:pt idx="3671">
                  <c:v>28.391791849521798</c:v>
                </c:pt>
                <c:pt idx="3672">
                  <c:v>28.244327079642101</c:v>
                </c:pt>
                <c:pt idx="3673">
                  <c:v>28.964070580368599</c:v>
                </c:pt>
                <c:pt idx="3674">
                  <c:v>29.7671072928845</c:v>
                </c:pt>
                <c:pt idx="3675">
                  <c:v>28.5914304292384</c:v>
                </c:pt>
                <c:pt idx="3676">
                  <c:v>24.4288739695542</c:v>
                </c:pt>
                <c:pt idx="3677">
                  <c:v>24.263455295088601</c:v>
                </c:pt>
                <c:pt idx="3678">
                  <c:v>25.3929010798051</c:v>
                </c:pt>
                <c:pt idx="3679">
                  <c:v>28.428514031938398</c:v>
                </c:pt>
                <c:pt idx="3680">
                  <c:v>26.998266825330099</c:v>
                </c:pt>
                <c:pt idx="3681">
                  <c:v>28.723456407483202</c:v>
                </c:pt>
                <c:pt idx="3682">
                  <c:v>28.884267825071699</c:v>
                </c:pt>
                <c:pt idx="3683">
                  <c:v>28.649028171492301</c:v>
                </c:pt>
                <c:pt idx="3684">
                  <c:v>27.837611917182301</c:v>
                </c:pt>
                <c:pt idx="3685">
                  <c:v>27.958718227192499</c:v>
                </c:pt>
                <c:pt idx="3686">
                  <c:v>28.425717263309199</c:v>
                </c:pt>
                <c:pt idx="3687">
                  <c:v>27.844303793901201</c:v>
                </c:pt>
                <c:pt idx="3688">
                  <c:v>27.977921849538902</c:v>
                </c:pt>
                <c:pt idx="3689">
                  <c:v>27.729433076810999</c:v>
                </c:pt>
                <c:pt idx="3690">
                  <c:v>27.475541679324099</c:v>
                </c:pt>
                <c:pt idx="3691">
                  <c:v>27.457868332712501</c:v>
                </c:pt>
                <c:pt idx="3692">
                  <c:v>27.6416366385948</c:v>
                </c:pt>
                <c:pt idx="3693">
                  <c:v>28.045010721873499</c:v>
                </c:pt>
                <c:pt idx="3694">
                  <c:v>27.759971988613898</c:v>
                </c:pt>
                <c:pt idx="3695">
                  <c:v>27.604911236911502</c:v>
                </c:pt>
                <c:pt idx="3696">
                  <c:v>27.850827471183699</c:v>
                </c:pt>
                <c:pt idx="3697">
                  <c:v>28.147358088687501</c:v>
                </c:pt>
                <c:pt idx="3698">
                  <c:v>28.365804125099402</c:v>
                </c:pt>
                <c:pt idx="3699">
                  <c:v>28.3267486259153</c:v>
                </c:pt>
                <c:pt idx="3700">
                  <c:v>28.5411026709114</c:v>
                </c:pt>
                <c:pt idx="3701">
                  <c:v>28.1636425352096</c:v>
                </c:pt>
                <c:pt idx="3702">
                  <c:v>28.327727829662201</c:v>
                </c:pt>
                <c:pt idx="3703">
                  <c:v>29.6958484309041</c:v>
                </c:pt>
                <c:pt idx="3704">
                  <c:v>29.480733274354598</c:v>
                </c:pt>
                <c:pt idx="3705">
                  <c:v>30.005451086173899</c:v>
                </c:pt>
                <c:pt idx="3706">
                  <c:v>29.132123264439802</c:v>
                </c:pt>
                <c:pt idx="3707">
                  <c:v>27.9170692165162</c:v>
                </c:pt>
                <c:pt idx="3708">
                  <c:v>28.302792591164501</c:v>
                </c:pt>
                <c:pt idx="3709">
                  <c:v>28.3963015729509</c:v>
                </c:pt>
                <c:pt idx="3710">
                  <c:v>29.018854068964</c:v>
                </c:pt>
                <c:pt idx="3711">
                  <c:v>28.6515103157783</c:v>
                </c:pt>
                <c:pt idx="3712">
                  <c:v>22.2322607001528</c:v>
                </c:pt>
                <c:pt idx="3713">
                  <c:v>20.1765353211491</c:v>
                </c:pt>
                <c:pt idx="3714">
                  <c:v>22.640079798829799</c:v>
                </c:pt>
                <c:pt idx="3715">
                  <c:v>22.671097394054101</c:v>
                </c:pt>
                <c:pt idx="3716">
                  <c:v>20.721392942504099</c:v>
                </c:pt>
                <c:pt idx="3717">
                  <c:v>20.096514815229099</c:v>
                </c:pt>
                <c:pt idx="3718">
                  <c:v>20.525717820990302</c:v>
                </c:pt>
                <c:pt idx="3719">
                  <c:v>20.993031262322901</c:v>
                </c:pt>
                <c:pt idx="3720">
                  <c:v>21.4102624045704</c:v>
                </c:pt>
                <c:pt idx="3721">
                  <c:v>22.632200178179598</c:v>
                </c:pt>
                <c:pt idx="3722">
                  <c:v>22.214720028430701</c:v>
                </c:pt>
                <c:pt idx="3723">
                  <c:v>24.292527550408298</c:v>
                </c:pt>
                <c:pt idx="3724">
                  <c:v>23.85577625917</c:v>
                </c:pt>
                <c:pt idx="3725">
                  <c:v>23.468957775281499</c:v>
                </c:pt>
                <c:pt idx="3726">
                  <c:v>24.158384817353902</c:v>
                </c:pt>
                <c:pt idx="3727">
                  <c:v>23.980451653166799</c:v>
                </c:pt>
                <c:pt idx="3728">
                  <c:v>23.8746787277049</c:v>
                </c:pt>
                <c:pt idx="3729">
                  <c:v>23.542363283236501</c:v>
                </c:pt>
                <c:pt idx="3730">
                  <c:v>23.6721906909988</c:v>
                </c:pt>
                <c:pt idx="3731">
                  <c:v>23.8659512921963</c:v>
                </c:pt>
                <c:pt idx="3732">
                  <c:v>24.0896549147519</c:v>
                </c:pt>
                <c:pt idx="3733">
                  <c:v>24.065811968161601</c:v>
                </c:pt>
                <c:pt idx="3734">
                  <c:v>24.266469353492301</c:v>
                </c:pt>
                <c:pt idx="3735">
                  <c:v>23.713418120466098</c:v>
                </c:pt>
                <c:pt idx="3736">
                  <c:v>23.540805231549001</c:v>
                </c:pt>
                <c:pt idx="3737">
                  <c:v>25.696516074230701</c:v>
                </c:pt>
                <c:pt idx="3738">
                  <c:v>25.876480160451202</c:v>
                </c:pt>
                <c:pt idx="3739">
                  <c:v>25.0831266660757</c:v>
                </c:pt>
                <c:pt idx="3740">
                  <c:v>25.201317268117801</c:v>
                </c:pt>
                <c:pt idx="3741">
                  <c:v>25.467715946393401</c:v>
                </c:pt>
                <c:pt idx="3742">
                  <c:v>24.967711473851701</c:v>
                </c:pt>
                <c:pt idx="3743">
                  <c:v>21.997907624082401</c:v>
                </c:pt>
                <c:pt idx="3744">
                  <c:v>22.490648791011001</c:v>
                </c:pt>
                <c:pt idx="3745">
                  <c:v>22.551976410455801</c:v>
                </c:pt>
                <c:pt idx="3746">
                  <c:v>22.559278955782901</c:v>
                </c:pt>
                <c:pt idx="3747">
                  <c:v>22.585041605478299</c:v>
                </c:pt>
                <c:pt idx="3748">
                  <c:v>22.424741186670001</c:v>
                </c:pt>
                <c:pt idx="3749">
                  <c:v>22.512292652457401</c:v>
                </c:pt>
                <c:pt idx="3750">
                  <c:v>23.172242723287901</c:v>
                </c:pt>
                <c:pt idx="3751">
                  <c:v>22.504923360016001</c:v>
                </c:pt>
                <c:pt idx="3752">
                  <c:v>22.5845002699579</c:v>
                </c:pt>
                <c:pt idx="3753">
                  <c:v>23.037933012768999</c:v>
                </c:pt>
                <c:pt idx="3754">
                  <c:v>22.176115348618598</c:v>
                </c:pt>
                <c:pt idx="3755">
                  <c:v>22.234220538712801</c:v>
                </c:pt>
                <c:pt idx="3756">
                  <c:v>22.693439671331301</c:v>
                </c:pt>
                <c:pt idx="3757">
                  <c:v>22.4100903599468</c:v>
                </c:pt>
                <c:pt idx="3758">
                  <c:v>21.523106444716401</c:v>
                </c:pt>
                <c:pt idx="3759">
                  <c:v>21.1509141811487</c:v>
                </c:pt>
                <c:pt idx="3760">
                  <c:v>21.6948189028409</c:v>
                </c:pt>
                <c:pt idx="3761">
                  <c:v>21.577431739812098</c:v>
                </c:pt>
                <c:pt idx="3762">
                  <c:v>21.834440438091001</c:v>
                </c:pt>
                <c:pt idx="3763">
                  <c:v>22.189244711475599</c:v>
                </c:pt>
                <c:pt idx="3764">
                  <c:v>22.281141721206399</c:v>
                </c:pt>
                <c:pt idx="3765">
                  <c:v>22.316456939708299</c:v>
                </c:pt>
                <c:pt idx="3766">
                  <c:v>22.422896132451701</c:v>
                </c:pt>
                <c:pt idx="3767">
                  <c:v>22.2278442382813</c:v>
                </c:pt>
                <c:pt idx="3768">
                  <c:v>22.1494477085349</c:v>
                </c:pt>
                <c:pt idx="3769">
                  <c:v>21.530588031781999</c:v>
                </c:pt>
                <c:pt idx="3770">
                  <c:v>21.632284754014801</c:v>
                </c:pt>
                <c:pt idx="3771">
                  <c:v>21.831358208447401</c:v>
                </c:pt>
                <c:pt idx="3772">
                  <c:v>21.1221297076128</c:v>
                </c:pt>
                <c:pt idx="3773">
                  <c:v>19.3105583386616</c:v>
                </c:pt>
                <c:pt idx="3774">
                  <c:v>18.919682816334799</c:v>
                </c:pt>
                <c:pt idx="3775">
                  <c:v>19.987574571087499</c:v>
                </c:pt>
                <c:pt idx="3776">
                  <c:v>19.614087711022201</c:v>
                </c:pt>
                <c:pt idx="3777">
                  <c:v>18.985202254280399</c:v>
                </c:pt>
                <c:pt idx="3778">
                  <c:v>19.333538749045701</c:v>
                </c:pt>
                <c:pt idx="3779">
                  <c:v>19.711293285199499</c:v>
                </c:pt>
                <c:pt idx="3780">
                  <c:v>19.150492879729502</c:v>
                </c:pt>
                <c:pt idx="3781">
                  <c:v>18.569164252349101</c:v>
                </c:pt>
                <c:pt idx="3782">
                  <c:v>19.014408694154501</c:v>
                </c:pt>
                <c:pt idx="3783">
                  <c:v>19.095246216364998</c:v>
                </c:pt>
                <c:pt idx="3784">
                  <c:v>18.850876641424001</c:v>
                </c:pt>
                <c:pt idx="3785">
                  <c:v>18.008339532641799</c:v>
                </c:pt>
                <c:pt idx="3786">
                  <c:v>18.5098290908584</c:v>
                </c:pt>
                <c:pt idx="3787">
                  <c:v>18.799500990917501</c:v>
                </c:pt>
                <c:pt idx="3788">
                  <c:v>18.942180986229101</c:v>
                </c:pt>
                <c:pt idx="3789">
                  <c:v>19.0558053403802</c:v>
                </c:pt>
                <c:pt idx="3790">
                  <c:v>19.316326223778301</c:v>
                </c:pt>
                <c:pt idx="3791">
                  <c:v>19.377227884537</c:v>
                </c:pt>
                <c:pt idx="3792">
                  <c:v>19.5952164386207</c:v>
                </c:pt>
                <c:pt idx="3793">
                  <c:v>19.529965119741401</c:v>
                </c:pt>
                <c:pt idx="3794">
                  <c:v>18.414792754840398</c:v>
                </c:pt>
                <c:pt idx="3795">
                  <c:v>18.576301847007699</c:v>
                </c:pt>
                <c:pt idx="3796">
                  <c:v>18.4584169317618</c:v>
                </c:pt>
                <c:pt idx="3797">
                  <c:v>18.3033557439093</c:v>
                </c:pt>
                <c:pt idx="3798">
                  <c:v>18.221943493680499</c:v>
                </c:pt>
                <c:pt idx="3799">
                  <c:v>17.9331348682597</c:v>
                </c:pt>
                <c:pt idx="3800">
                  <c:v>17.651763646970501</c:v>
                </c:pt>
                <c:pt idx="3801">
                  <c:v>17.7262888698937</c:v>
                </c:pt>
                <c:pt idx="3802">
                  <c:v>17.3485611014769</c:v>
                </c:pt>
                <c:pt idx="3803">
                  <c:v>17.2131934931049</c:v>
                </c:pt>
                <c:pt idx="3804">
                  <c:v>17.366669693938999</c:v>
                </c:pt>
                <c:pt idx="3805">
                  <c:v>17.300929656073201</c:v>
                </c:pt>
                <c:pt idx="3806">
                  <c:v>17.216675291308999</c:v>
                </c:pt>
                <c:pt idx="3807">
                  <c:v>17.229465990703599</c:v>
                </c:pt>
                <c:pt idx="3808">
                  <c:v>17.1811405803236</c:v>
                </c:pt>
                <c:pt idx="3809">
                  <c:v>17.052523847381799</c:v>
                </c:pt>
                <c:pt idx="3810">
                  <c:v>16.886042667166301</c:v>
                </c:pt>
                <c:pt idx="3811">
                  <c:v>16.7090372204072</c:v>
                </c:pt>
                <c:pt idx="3812">
                  <c:v>16.5432398848159</c:v>
                </c:pt>
                <c:pt idx="3813">
                  <c:v>16.464135649310201</c:v>
                </c:pt>
                <c:pt idx="3814">
                  <c:v>16.468235324813602</c:v>
                </c:pt>
                <c:pt idx="3815">
                  <c:v>16.548822866366599</c:v>
                </c:pt>
                <c:pt idx="3816">
                  <c:v>16.711544526992</c:v>
                </c:pt>
                <c:pt idx="3817">
                  <c:v>16.8423699114147</c:v>
                </c:pt>
                <c:pt idx="3818">
                  <c:v>16.8416346669494</c:v>
                </c:pt>
                <c:pt idx="3819">
                  <c:v>16.605383287994002</c:v>
                </c:pt>
                <c:pt idx="3820">
                  <c:v>16.4996361730838</c:v>
                </c:pt>
                <c:pt idx="3821">
                  <c:v>16.184996952854</c:v>
                </c:pt>
                <c:pt idx="3822">
                  <c:v>15.8448692920496</c:v>
                </c:pt>
                <c:pt idx="3823">
                  <c:v>15.5264340225874</c:v>
                </c:pt>
                <c:pt idx="3824">
                  <c:v>15.2215675100291</c:v>
                </c:pt>
                <c:pt idx="3825">
                  <c:v>15.5230696760065</c:v>
                </c:pt>
                <c:pt idx="3826">
                  <c:v>15.1762576787205</c:v>
                </c:pt>
                <c:pt idx="3827">
                  <c:v>15.101568861559301</c:v>
                </c:pt>
                <c:pt idx="3828">
                  <c:v>15.3183720721744</c:v>
                </c:pt>
                <c:pt idx="3829">
                  <c:v>15.1714232247186</c:v>
                </c:pt>
                <c:pt idx="3830">
                  <c:v>14.9648714093266</c:v>
                </c:pt>
                <c:pt idx="3831">
                  <c:v>14.833012723119801</c:v>
                </c:pt>
                <c:pt idx="3832">
                  <c:v>14.7559260883351</c:v>
                </c:pt>
                <c:pt idx="3833">
                  <c:v>14.566076357816399</c:v>
                </c:pt>
                <c:pt idx="3834">
                  <c:v>14.390261231659601</c:v>
                </c:pt>
                <c:pt idx="3835">
                  <c:v>14.194927982884799</c:v>
                </c:pt>
                <c:pt idx="3836">
                  <c:v>14.2878377596337</c:v>
                </c:pt>
                <c:pt idx="3837">
                  <c:v>14.448430840756201</c:v>
                </c:pt>
                <c:pt idx="3838">
                  <c:v>14.570429038000499</c:v>
                </c:pt>
                <c:pt idx="3839">
                  <c:v>14.327769151083899</c:v>
                </c:pt>
                <c:pt idx="3840">
                  <c:v>14.2376119675298</c:v>
                </c:pt>
                <c:pt idx="3841">
                  <c:v>14.19266238656</c:v>
                </c:pt>
                <c:pt idx="3842">
                  <c:v>14.075105401085301</c:v>
                </c:pt>
                <c:pt idx="3843">
                  <c:v>14.029946140302799</c:v>
                </c:pt>
                <c:pt idx="3844">
                  <c:v>13.893495014483699</c:v>
                </c:pt>
                <c:pt idx="3845">
                  <c:v>13.658984719784399</c:v>
                </c:pt>
                <c:pt idx="3846">
                  <c:v>13.5411983105866</c:v>
                </c:pt>
                <c:pt idx="3847">
                  <c:v>13.5701360242658</c:v>
                </c:pt>
                <c:pt idx="3848">
                  <c:v>13.572998556024601</c:v>
                </c:pt>
                <c:pt idx="3849">
                  <c:v>13.6167283111286</c:v>
                </c:pt>
                <c:pt idx="3850">
                  <c:v>13.755506182885</c:v>
                </c:pt>
                <c:pt idx="3851">
                  <c:v>13.649988431822299</c:v>
                </c:pt>
                <c:pt idx="3852">
                  <c:v>13.722178099479301</c:v>
                </c:pt>
                <c:pt idx="3853">
                  <c:v>13.7718378552996</c:v>
                </c:pt>
                <c:pt idx="3854">
                  <c:v>13.607348516814501</c:v>
                </c:pt>
                <c:pt idx="3855">
                  <c:v>13.5229141656</c:v>
                </c:pt>
                <c:pt idx="3856">
                  <c:v>13.4947235810384</c:v>
                </c:pt>
                <c:pt idx="3857">
                  <c:v>13.396450802932501</c:v>
                </c:pt>
                <c:pt idx="3858">
                  <c:v>13.2075615415658</c:v>
                </c:pt>
                <c:pt idx="3859">
                  <c:v>13.1078155252796</c:v>
                </c:pt>
                <c:pt idx="3860">
                  <c:v>13.251690366035699</c:v>
                </c:pt>
                <c:pt idx="3861">
                  <c:v>13.334699440594299</c:v>
                </c:pt>
                <c:pt idx="3862">
                  <c:v>13.287043843697701</c:v>
                </c:pt>
                <c:pt idx="3863">
                  <c:v>13.325315476200201</c:v>
                </c:pt>
                <c:pt idx="3864">
                  <c:v>13.3295001304148</c:v>
                </c:pt>
                <c:pt idx="3865">
                  <c:v>13.2852294362613</c:v>
                </c:pt>
                <c:pt idx="3866">
                  <c:v>13.225963580332801</c:v>
                </c:pt>
                <c:pt idx="3867">
                  <c:v>13.1750721171747</c:v>
                </c:pt>
                <c:pt idx="3868">
                  <c:v>12.8903984476381</c:v>
                </c:pt>
                <c:pt idx="3869">
                  <c:v>13.0917609744897</c:v>
                </c:pt>
                <c:pt idx="3870">
                  <c:v>13.003602423880601</c:v>
                </c:pt>
                <c:pt idx="3871">
                  <c:v>12.8435404343237</c:v>
                </c:pt>
                <c:pt idx="3872">
                  <c:v>13.014073878429301</c:v>
                </c:pt>
                <c:pt idx="3873">
                  <c:v>13.421031093687899</c:v>
                </c:pt>
                <c:pt idx="3874">
                  <c:v>13.612771107497</c:v>
                </c:pt>
                <c:pt idx="3875">
                  <c:v>13.694723851860701</c:v>
                </c:pt>
                <c:pt idx="3876">
                  <c:v>13.8271421828754</c:v>
                </c:pt>
                <c:pt idx="3877">
                  <c:v>13.8685496995659</c:v>
                </c:pt>
                <c:pt idx="3878">
                  <c:v>13.9478030905995</c:v>
                </c:pt>
                <c:pt idx="3879">
                  <c:v>14.221520435627699</c:v>
                </c:pt>
                <c:pt idx="3880">
                  <c:v>14.2006987965965</c:v>
                </c:pt>
                <c:pt idx="3881">
                  <c:v>14.182615617650001</c:v>
                </c:pt>
                <c:pt idx="3882">
                  <c:v>14.251145204675799</c:v>
                </c:pt>
                <c:pt idx="3883">
                  <c:v>14.227714210694799</c:v>
                </c:pt>
                <c:pt idx="3884">
                  <c:v>14.549311345185799</c:v>
                </c:pt>
                <c:pt idx="3885">
                  <c:v>14.9352302143276</c:v>
                </c:pt>
                <c:pt idx="3886">
                  <c:v>15.054500448838899</c:v>
                </c:pt>
                <c:pt idx="3887">
                  <c:v>15.050872085009599</c:v>
                </c:pt>
                <c:pt idx="3888">
                  <c:v>14.9872590552856</c:v>
                </c:pt>
                <c:pt idx="3889">
                  <c:v>14.9017138564073</c:v>
                </c:pt>
                <c:pt idx="3890">
                  <c:v>14.7861561952098</c:v>
                </c:pt>
                <c:pt idx="3891">
                  <c:v>14.4970507010269</c:v>
                </c:pt>
                <c:pt idx="3892">
                  <c:v>14.556444192656199</c:v>
                </c:pt>
                <c:pt idx="3893">
                  <c:v>14.6830020902346</c:v>
                </c:pt>
                <c:pt idx="3894">
                  <c:v>14.3699259416098</c:v>
                </c:pt>
                <c:pt idx="3895">
                  <c:v>14.140389974064499</c:v>
                </c:pt>
                <c:pt idx="3896">
                  <c:v>14.225664755296499</c:v>
                </c:pt>
                <c:pt idx="3897">
                  <c:v>14.0605228419256</c:v>
                </c:pt>
                <c:pt idx="3898">
                  <c:v>14.5973897021558</c:v>
                </c:pt>
                <c:pt idx="3899">
                  <c:v>14.606581774854799</c:v>
                </c:pt>
                <c:pt idx="3900">
                  <c:v>14.6270046693857</c:v>
                </c:pt>
                <c:pt idx="3901">
                  <c:v>14.581810490451501</c:v>
                </c:pt>
                <c:pt idx="3902">
                  <c:v>14.816344882236899</c:v>
                </c:pt>
                <c:pt idx="3903">
                  <c:v>14.9602034411188</c:v>
                </c:pt>
                <c:pt idx="3904">
                  <c:v>14.9695081186686</c:v>
                </c:pt>
                <c:pt idx="3905">
                  <c:v>15.045403813397099</c:v>
                </c:pt>
                <c:pt idx="3906">
                  <c:v>15.0910390752982</c:v>
                </c:pt>
                <c:pt idx="3907">
                  <c:v>15.190156659127799</c:v>
                </c:pt>
                <c:pt idx="3908">
                  <c:v>15.1444550893501</c:v>
                </c:pt>
                <c:pt idx="3909">
                  <c:v>15.2201303414469</c:v>
                </c:pt>
                <c:pt idx="3910">
                  <c:v>15.5631074424447</c:v>
                </c:pt>
                <c:pt idx="3911">
                  <c:v>16.0303090740275</c:v>
                </c:pt>
                <c:pt idx="3912">
                  <c:v>16.1178869700578</c:v>
                </c:pt>
                <c:pt idx="3913">
                  <c:v>16.4137475352045</c:v>
                </c:pt>
                <c:pt idx="3914">
                  <c:v>16.615361252315999</c:v>
                </c:pt>
                <c:pt idx="3915">
                  <c:v>16.8386762792402</c:v>
                </c:pt>
                <c:pt idx="3916">
                  <c:v>16.952258012129601</c:v>
                </c:pt>
                <c:pt idx="3917">
                  <c:v>17.1868894472859</c:v>
                </c:pt>
                <c:pt idx="3918">
                  <c:v>17.371680287730602</c:v>
                </c:pt>
                <c:pt idx="3919">
                  <c:v>17.3756264703498</c:v>
                </c:pt>
                <c:pt idx="3920">
                  <c:v>17.508313631714099</c:v>
                </c:pt>
                <c:pt idx="3921">
                  <c:v>17.507591702751601</c:v>
                </c:pt>
                <c:pt idx="3922">
                  <c:v>17.233152515552</c:v>
                </c:pt>
                <c:pt idx="3923">
                  <c:v>17.414679162973499</c:v>
                </c:pt>
                <c:pt idx="3924">
                  <c:v>17.5078709277672</c:v>
                </c:pt>
                <c:pt idx="3925">
                  <c:v>17.401289238114099</c:v>
                </c:pt>
                <c:pt idx="3926">
                  <c:v>17.1742154363819</c:v>
                </c:pt>
                <c:pt idx="3927">
                  <c:v>17.0165064549386</c:v>
                </c:pt>
                <c:pt idx="3928">
                  <c:v>17.143712286347601</c:v>
                </c:pt>
                <c:pt idx="3929">
                  <c:v>17.2687390063147</c:v>
                </c:pt>
                <c:pt idx="3930">
                  <c:v>17.257491553709901</c:v>
                </c:pt>
                <c:pt idx="3931">
                  <c:v>17.2961493999059</c:v>
                </c:pt>
                <c:pt idx="3932">
                  <c:v>17.543069864436902</c:v>
                </c:pt>
                <c:pt idx="3933">
                  <c:v>17.7710532178112</c:v>
                </c:pt>
                <c:pt idx="3934">
                  <c:v>18.1728092816169</c:v>
                </c:pt>
                <c:pt idx="3935">
                  <c:v>18.171467974217901</c:v>
                </c:pt>
                <c:pt idx="3936">
                  <c:v>18.104214255517899</c:v>
                </c:pt>
                <c:pt idx="3937">
                  <c:v>18.034755009111802</c:v>
                </c:pt>
                <c:pt idx="3938">
                  <c:v>18.804712763496401</c:v>
                </c:pt>
                <c:pt idx="3939">
                  <c:v>19.343120892343801</c:v>
                </c:pt>
                <c:pt idx="3940">
                  <c:v>19.005581350333198</c:v>
                </c:pt>
                <c:pt idx="3941">
                  <c:v>19.694395029946701</c:v>
                </c:pt>
                <c:pt idx="3942">
                  <c:v>19.297984809274201</c:v>
                </c:pt>
                <c:pt idx="3943">
                  <c:v>20.156046853408199</c:v>
                </c:pt>
                <c:pt idx="3944">
                  <c:v>20.242048609662699</c:v>
                </c:pt>
                <c:pt idx="3945">
                  <c:v>20.915123042579602</c:v>
                </c:pt>
                <c:pt idx="3946">
                  <c:v>19.111947467492001</c:v>
                </c:pt>
                <c:pt idx="3947">
                  <c:v>19.661347840129601</c:v>
                </c:pt>
                <c:pt idx="3948">
                  <c:v>20.318084895184999</c:v>
                </c:pt>
                <c:pt idx="3949">
                  <c:v>21.398909717673</c:v>
                </c:pt>
                <c:pt idx="3950">
                  <c:v>22.3838199574983</c:v>
                </c:pt>
                <c:pt idx="3951">
                  <c:v>22.303543996094898</c:v>
                </c:pt>
                <c:pt idx="3952">
                  <c:v>22.511307734668598</c:v>
                </c:pt>
                <c:pt idx="3953">
                  <c:v>22.653904284005002</c:v>
                </c:pt>
                <c:pt idx="3954">
                  <c:v>23.139829789761698</c:v>
                </c:pt>
                <c:pt idx="3955">
                  <c:v>22.661476260794799</c:v>
                </c:pt>
                <c:pt idx="3956">
                  <c:v>22.551202546516699</c:v>
                </c:pt>
                <c:pt idx="3957">
                  <c:v>20.748287378333</c:v>
                </c:pt>
                <c:pt idx="3958">
                  <c:v>22.824115950475001</c:v>
                </c:pt>
                <c:pt idx="3959">
                  <c:v>22.310773528712701</c:v>
                </c:pt>
                <c:pt idx="3960">
                  <c:v>23.052938449974</c:v>
                </c:pt>
                <c:pt idx="3961">
                  <c:v>21.8883647537555</c:v>
                </c:pt>
                <c:pt idx="3962">
                  <c:v>22.048353666840399</c:v>
                </c:pt>
                <c:pt idx="3963">
                  <c:v>21.898796651440801</c:v>
                </c:pt>
                <c:pt idx="3964">
                  <c:v>26.1701683147725</c:v>
                </c:pt>
                <c:pt idx="3965">
                  <c:v>26.395176909853099</c:v>
                </c:pt>
                <c:pt idx="3966">
                  <c:v>27.650200407101899</c:v>
                </c:pt>
                <c:pt idx="3967">
                  <c:v>26.590513514007899</c:v>
                </c:pt>
                <c:pt idx="3968">
                  <c:v>27.468903392632001</c:v>
                </c:pt>
                <c:pt idx="3969">
                  <c:v>27.469620999045599</c:v>
                </c:pt>
                <c:pt idx="3970">
                  <c:v>36.968894790575902</c:v>
                </c:pt>
                <c:pt idx="3971">
                  <c:v>24.862181347872198</c:v>
                </c:pt>
                <c:pt idx="3972">
                  <c:v>24.579495442540299</c:v>
                </c:pt>
                <c:pt idx="3973">
                  <c:v>24.085705495420999</c:v>
                </c:pt>
                <c:pt idx="3974">
                  <c:v>24.129358709524301</c:v>
                </c:pt>
                <c:pt idx="3975">
                  <c:v>24.808654814476199</c:v>
                </c:pt>
                <c:pt idx="3976">
                  <c:v>24.946324012328599</c:v>
                </c:pt>
                <c:pt idx="3977">
                  <c:v>26.502583154013799</c:v>
                </c:pt>
                <c:pt idx="3978">
                  <c:v>27.664369789800901</c:v>
                </c:pt>
                <c:pt idx="3979">
                  <c:v>27.601044041508299</c:v>
                </c:pt>
                <c:pt idx="3980">
                  <c:v>26.215061606461401</c:v>
                </c:pt>
                <c:pt idx="3981">
                  <c:v>25.8450940377233</c:v>
                </c:pt>
                <c:pt idx="3982">
                  <c:v>25.655087833790599</c:v>
                </c:pt>
                <c:pt idx="3983">
                  <c:v>25.957792315795299</c:v>
                </c:pt>
                <c:pt idx="3984">
                  <c:v>25.970076656070201</c:v>
                </c:pt>
                <c:pt idx="3985">
                  <c:v>25.580227768803798</c:v>
                </c:pt>
                <c:pt idx="3986">
                  <c:v>28.538103742029602</c:v>
                </c:pt>
                <c:pt idx="3987">
                  <c:v>26.546191822371799</c:v>
                </c:pt>
                <c:pt idx="3988">
                  <c:v>26.7984635551677</c:v>
                </c:pt>
                <c:pt idx="3989">
                  <c:v>27.231714176465498</c:v>
                </c:pt>
                <c:pt idx="3990">
                  <c:v>28.7148466493224</c:v>
                </c:pt>
                <c:pt idx="3991">
                  <c:v>30.010401695227401</c:v>
                </c:pt>
                <c:pt idx="3992">
                  <c:v>27.971736046130601</c:v>
                </c:pt>
                <c:pt idx="3993">
                  <c:v>27.488109652555099</c:v>
                </c:pt>
                <c:pt idx="3994">
                  <c:v>26.717217430237699</c:v>
                </c:pt>
                <c:pt idx="3995">
                  <c:v>27.753462493644001</c:v>
                </c:pt>
                <c:pt idx="3996">
                  <c:v>27.834450589741401</c:v>
                </c:pt>
                <c:pt idx="3997">
                  <c:v>27.2802461843693</c:v>
                </c:pt>
                <c:pt idx="3998">
                  <c:v>25.425663230281302</c:v>
                </c:pt>
                <c:pt idx="3999">
                  <c:v>23.522132083949</c:v>
                </c:pt>
                <c:pt idx="4000">
                  <c:v>24.510685342826601</c:v>
                </c:pt>
                <c:pt idx="4001">
                  <c:v>24.202993304767102</c:v>
                </c:pt>
                <c:pt idx="4002">
                  <c:v>24.082800561504602</c:v>
                </c:pt>
                <c:pt idx="4003">
                  <c:v>25.760842682281101</c:v>
                </c:pt>
                <c:pt idx="4004">
                  <c:v>24.200330737953699</c:v>
                </c:pt>
                <c:pt idx="4005">
                  <c:v>25.863700257959199</c:v>
                </c:pt>
                <c:pt idx="4006">
                  <c:v>25.530784509059</c:v>
                </c:pt>
                <c:pt idx="4007">
                  <c:v>25.7315474153996</c:v>
                </c:pt>
                <c:pt idx="4008">
                  <c:v>24.997826795140199</c:v>
                </c:pt>
                <c:pt idx="4009">
                  <c:v>25.287509112564901</c:v>
                </c:pt>
                <c:pt idx="4010">
                  <c:v>24.8238491941208</c:v>
                </c:pt>
                <c:pt idx="4011">
                  <c:v>24.777288276850999</c:v>
                </c:pt>
                <c:pt idx="4012">
                  <c:v>24.6421985922311</c:v>
                </c:pt>
                <c:pt idx="4013">
                  <c:v>24.836997623646202</c:v>
                </c:pt>
                <c:pt idx="4014">
                  <c:v>25.158723969336101</c:v>
                </c:pt>
                <c:pt idx="4015">
                  <c:v>26.235231275545601</c:v>
                </c:pt>
                <c:pt idx="4016">
                  <c:v>25.380292150857102</c:v>
                </c:pt>
                <c:pt idx="4017">
                  <c:v>24.612873395542</c:v>
                </c:pt>
                <c:pt idx="4018">
                  <c:v>24.606007936714601</c:v>
                </c:pt>
                <c:pt idx="4019">
                  <c:v>24.9997200429336</c:v>
                </c:pt>
                <c:pt idx="4020">
                  <c:v>25.256549215004501</c:v>
                </c:pt>
                <c:pt idx="4021">
                  <c:v>25.543951289263099</c:v>
                </c:pt>
                <c:pt idx="4022">
                  <c:v>25.029906828037099</c:v>
                </c:pt>
                <c:pt idx="4023">
                  <c:v>25.0577564269819</c:v>
                </c:pt>
                <c:pt idx="4024">
                  <c:v>25.0793240280383</c:v>
                </c:pt>
                <c:pt idx="4025">
                  <c:v>25.2277145047582</c:v>
                </c:pt>
                <c:pt idx="4026">
                  <c:v>25.5097897960589</c:v>
                </c:pt>
                <c:pt idx="4027">
                  <c:v>25.532649660161901</c:v>
                </c:pt>
                <c:pt idx="4028">
                  <c:v>24.814318389162</c:v>
                </c:pt>
                <c:pt idx="4029">
                  <c:v>24.9843238975951</c:v>
                </c:pt>
                <c:pt idx="4030">
                  <c:v>24.467115966234999</c:v>
                </c:pt>
                <c:pt idx="4031">
                  <c:v>25.112238903629301</c:v>
                </c:pt>
                <c:pt idx="4032">
                  <c:v>25.925892103000699</c:v>
                </c:pt>
                <c:pt idx="4033">
                  <c:v>25.8259702552029</c:v>
                </c:pt>
                <c:pt idx="4034">
                  <c:v>25.55821076993</c:v>
                </c:pt>
                <c:pt idx="4035">
                  <c:v>26.4722459388205</c:v>
                </c:pt>
                <c:pt idx="4036">
                  <c:v>26.142314370199902</c:v>
                </c:pt>
                <c:pt idx="4037">
                  <c:v>26.031994748948101</c:v>
                </c:pt>
                <c:pt idx="4038">
                  <c:v>25.1318826062918</c:v>
                </c:pt>
                <c:pt idx="4039">
                  <c:v>21.700960369164701</c:v>
                </c:pt>
                <c:pt idx="4040">
                  <c:v>22.173787179976099</c:v>
                </c:pt>
                <c:pt idx="4041">
                  <c:v>22.662806535232502</c:v>
                </c:pt>
                <c:pt idx="4042">
                  <c:v>21.552249505771599</c:v>
                </c:pt>
                <c:pt idx="4043">
                  <c:v>21.965831821807601</c:v>
                </c:pt>
                <c:pt idx="4044">
                  <c:v>22.324676743296799</c:v>
                </c:pt>
                <c:pt idx="4045">
                  <c:v>22.872243709764302</c:v>
                </c:pt>
                <c:pt idx="4046">
                  <c:v>22.880976867973899</c:v>
                </c:pt>
                <c:pt idx="4047">
                  <c:v>23.3080749511719</c:v>
                </c:pt>
                <c:pt idx="4048">
                  <c:v>23.440322875976602</c:v>
                </c:pt>
                <c:pt idx="4049">
                  <c:v>23.334855664520902</c:v>
                </c:pt>
                <c:pt idx="4050">
                  <c:v>22.668706893920898</c:v>
                </c:pt>
                <c:pt idx="4051">
                  <c:v>22.607580184936499</c:v>
                </c:pt>
                <c:pt idx="4052">
                  <c:v>21.229431447337799</c:v>
                </c:pt>
                <c:pt idx="4053">
                  <c:v>21.409563176441601</c:v>
                </c:pt>
                <c:pt idx="4054">
                  <c:v>22.210349743256</c:v>
                </c:pt>
                <c:pt idx="4055">
                  <c:v>21.627180013371898</c:v>
                </c:pt>
                <c:pt idx="4056">
                  <c:v>22.9998316859025</c:v>
                </c:pt>
                <c:pt idx="4057">
                  <c:v>22.7847255091229</c:v>
                </c:pt>
                <c:pt idx="4058">
                  <c:v>22.7307380481835</c:v>
                </c:pt>
                <c:pt idx="4059">
                  <c:v>22.6268416662693</c:v>
                </c:pt>
                <c:pt idx="4060">
                  <c:v>22.494786345060099</c:v>
                </c:pt>
                <c:pt idx="4061">
                  <c:v>22.503071497632</c:v>
                </c:pt>
                <c:pt idx="4062">
                  <c:v>22.4269381715728</c:v>
                </c:pt>
                <c:pt idx="4063">
                  <c:v>21.227292230404299</c:v>
                </c:pt>
                <c:pt idx="4064">
                  <c:v>21.223757092253202</c:v>
                </c:pt>
                <c:pt idx="4065">
                  <c:v>20.876436968956501</c:v>
                </c:pt>
                <c:pt idx="4066">
                  <c:v>21.239995905020201</c:v>
                </c:pt>
                <c:pt idx="4067">
                  <c:v>21.4971422261805</c:v>
                </c:pt>
                <c:pt idx="4068">
                  <c:v>21.242563152916301</c:v>
                </c:pt>
                <c:pt idx="4069">
                  <c:v>22.1388049449432</c:v>
                </c:pt>
                <c:pt idx="4070">
                  <c:v>23.205047575723601</c:v>
                </c:pt>
                <c:pt idx="4071">
                  <c:v>22.9479760672886</c:v>
                </c:pt>
                <c:pt idx="4072">
                  <c:v>21.249337933256399</c:v>
                </c:pt>
                <c:pt idx="4073">
                  <c:v>21.0664768218994</c:v>
                </c:pt>
                <c:pt idx="4074">
                  <c:v>21.0220623016357</c:v>
                </c:pt>
                <c:pt idx="4075">
                  <c:v>20.298145294189499</c:v>
                </c:pt>
                <c:pt idx="4076">
                  <c:v>20.031867980956999</c:v>
                </c:pt>
                <c:pt idx="4077">
                  <c:v>19.444149017333999</c:v>
                </c:pt>
                <c:pt idx="4078">
                  <c:v>19.479820637440501</c:v>
                </c:pt>
                <c:pt idx="4079">
                  <c:v>20.218918368448701</c:v>
                </c:pt>
                <c:pt idx="4080">
                  <c:v>21.6311773313864</c:v>
                </c:pt>
                <c:pt idx="4081">
                  <c:v>20.650560379028299</c:v>
                </c:pt>
                <c:pt idx="4082">
                  <c:v>20.6277354123492</c:v>
                </c:pt>
                <c:pt idx="4083">
                  <c:v>20.347623193556299</c:v>
                </c:pt>
                <c:pt idx="4084">
                  <c:v>19.208742021557999</c:v>
                </c:pt>
                <c:pt idx="4085">
                  <c:v>18.256261271301799</c:v>
                </c:pt>
                <c:pt idx="4086">
                  <c:v>18.548816049732299</c:v>
                </c:pt>
                <c:pt idx="4087">
                  <c:v>18.329008262856998</c:v>
                </c:pt>
                <c:pt idx="4088">
                  <c:v>17.936751381435599</c:v>
                </c:pt>
                <c:pt idx="4089">
                  <c:v>17.793021729186801</c:v>
                </c:pt>
                <c:pt idx="4090">
                  <c:v>17.9655372035628</c:v>
                </c:pt>
                <c:pt idx="4091">
                  <c:v>17.934391393408202</c:v>
                </c:pt>
                <c:pt idx="4092">
                  <c:v>18.5484125714665</c:v>
                </c:pt>
                <c:pt idx="4093">
                  <c:v>18.592407503389499</c:v>
                </c:pt>
                <c:pt idx="4094">
                  <c:v>18.452167430595001</c:v>
                </c:pt>
                <c:pt idx="4095">
                  <c:v>17.963030757585901</c:v>
                </c:pt>
                <c:pt idx="4096">
                  <c:v>17.9100371213116</c:v>
                </c:pt>
                <c:pt idx="4097">
                  <c:v>17.586266715098098</c:v>
                </c:pt>
                <c:pt idx="4098">
                  <c:v>17.481538913499701</c:v>
                </c:pt>
                <c:pt idx="4099">
                  <c:v>17.2780151650616</c:v>
                </c:pt>
                <c:pt idx="4100">
                  <c:v>17.2503080810562</c:v>
                </c:pt>
                <c:pt idx="4101">
                  <c:v>17.121725014041001</c:v>
                </c:pt>
                <c:pt idx="4102">
                  <c:v>17.235364104602599</c:v>
                </c:pt>
                <c:pt idx="4103">
                  <c:v>17.415898825123801</c:v>
                </c:pt>
                <c:pt idx="4104">
                  <c:v>17.356085735522299</c:v>
                </c:pt>
                <c:pt idx="4105">
                  <c:v>17.316039998067499</c:v>
                </c:pt>
                <c:pt idx="4106">
                  <c:v>17.2868197184007</c:v>
                </c:pt>
                <c:pt idx="4107">
                  <c:v>17.323667472255899</c:v>
                </c:pt>
                <c:pt idx="4108">
                  <c:v>17.234484316344499</c:v>
                </c:pt>
                <c:pt idx="4109">
                  <c:v>17.1562417684829</c:v>
                </c:pt>
                <c:pt idx="4110">
                  <c:v>17.129165305992199</c:v>
                </c:pt>
                <c:pt idx="4111">
                  <c:v>17.055723266262699</c:v>
                </c:pt>
                <c:pt idx="4112">
                  <c:v>17.172332704012501</c:v>
                </c:pt>
                <c:pt idx="4113">
                  <c:v>17.062087811333399</c:v>
                </c:pt>
                <c:pt idx="4114">
                  <c:v>16.874934847386299</c:v>
                </c:pt>
                <c:pt idx="4115">
                  <c:v>16.5076919987679</c:v>
                </c:pt>
                <c:pt idx="4116">
                  <c:v>16.903334482778099</c:v>
                </c:pt>
                <c:pt idx="4117">
                  <c:v>17.146124225779701</c:v>
                </c:pt>
                <c:pt idx="4118">
                  <c:v>16.8624433415985</c:v>
                </c:pt>
                <c:pt idx="4119">
                  <c:v>16.831296431159998</c:v>
                </c:pt>
                <c:pt idx="4120">
                  <c:v>16.607511708774599</c:v>
                </c:pt>
                <c:pt idx="4121">
                  <c:v>16.588291168212901</c:v>
                </c:pt>
                <c:pt idx="4122">
                  <c:v>16.673427629509</c:v>
                </c:pt>
                <c:pt idx="4123">
                  <c:v>16.629400308952299</c:v>
                </c:pt>
                <c:pt idx="4124">
                  <c:v>16.615049362182599</c:v>
                </c:pt>
                <c:pt idx="4125">
                  <c:v>16.507530212402301</c:v>
                </c:pt>
                <c:pt idx="4126">
                  <c:v>16.506656646728501</c:v>
                </c:pt>
                <c:pt idx="4127">
                  <c:v>16.728765487670898</c:v>
                </c:pt>
                <c:pt idx="4128">
                  <c:v>16.829034805297901</c:v>
                </c:pt>
                <c:pt idx="4129">
                  <c:v>16.6946125030518</c:v>
                </c:pt>
                <c:pt idx="4130">
                  <c:v>16.509092330932599</c:v>
                </c:pt>
                <c:pt idx="4131">
                  <c:v>16.506904602050799</c:v>
                </c:pt>
                <c:pt idx="4132">
                  <c:v>16.504257202148398</c:v>
                </c:pt>
                <c:pt idx="4133">
                  <c:v>16.399665832519499</c:v>
                </c:pt>
                <c:pt idx="4134">
                  <c:v>16.260326385498001</c:v>
                </c:pt>
                <c:pt idx="4135">
                  <c:v>16.188928604126001</c:v>
                </c:pt>
                <c:pt idx="4136">
                  <c:v>16.060962677001999</c:v>
                </c:pt>
                <c:pt idx="4137">
                  <c:v>15.9020738601685</c:v>
                </c:pt>
                <c:pt idx="4138">
                  <c:v>15.8474769592285</c:v>
                </c:pt>
                <c:pt idx="4139">
                  <c:v>15.7187557220459</c:v>
                </c:pt>
                <c:pt idx="4140">
                  <c:v>15.529432296752899</c:v>
                </c:pt>
                <c:pt idx="4141">
                  <c:v>15.4449605941772</c:v>
                </c:pt>
                <c:pt idx="4142">
                  <c:v>15.297122001647899</c:v>
                </c:pt>
                <c:pt idx="4143">
                  <c:v>15.137559890747101</c:v>
                </c:pt>
                <c:pt idx="4144">
                  <c:v>14.9462833404541</c:v>
                </c:pt>
                <c:pt idx="4145">
                  <c:v>14.8937635421753</c:v>
                </c:pt>
                <c:pt idx="4146">
                  <c:v>14.740942955017101</c:v>
                </c:pt>
                <c:pt idx="4147">
                  <c:v>14.6413011550903</c:v>
                </c:pt>
                <c:pt idx="4148">
                  <c:v>14.4636383056641</c:v>
                </c:pt>
                <c:pt idx="4149">
                  <c:v>14.333819389343301</c:v>
                </c:pt>
                <c:pt idx="4150">
                  <c:v>14.1602935791016</c:v>
                </c:pt>
                <c:pt idx="4151">
                  <c:v>14.310238838195801</c:v>
                </c:pt>
                <c:pt idx="4152">
                  <c:v>14.1696128845215</c:v>
                </c:pt>
                <c:pt idx="4153">
                  <c:v>14.020775794982899</c:v>
                </c:pt>
                <c:pt idx="4154">
                  <c:v>13.8631391525269</c:v>
                </c:pt>
                <c:pt idx="4155">
                  <c:v>13.6293277740479</c:v>
                </c:pt>
                <c:pt idx="4156">
                  <c:v>13.6502332687378</c:v>
                </c:pt>
                <c:pt idx="4157">
                  <c:v>13.526394844055201</c:v>
                </c:pt>
                <c:pt idx="4158">
                  <c:v>13.4317331314087</c:v>
                </c:pt>
                <c:pt idx="4159">
                  <c:v>13.3881025314331</c:v>
                </c:pt>
                <c:pt idx="4160">
                  <c:v>13.3739070892334</c:v>
                </c:pt>
                <c:pt idx="4161">
                  <c:v>13.1847324371338</c:v>
                </c:pt>
                <c:pt idx="4162">
                  <c:v>13.2938442230225</c:v>
                </c:pt>
                <c:pt idx="4163">
                  <c:v>13.4415531158447</c:v>
                </c:pt>
                <c:pt idx="4164">
                  <c:v>13.423731803894</c:v>
                </c:pt>
                <c:pt idx="4165">
                  <c:v>13.297534942626999</c:v>
                </c:pt>
                <c:pt idx="4166">
                  <c:v>13.162055015564</c:v>
                </c:pt>
                <c:pt idx="4167">
                  <c:v>13.2243299484253</c:v>
                </c:pt>
                <c:pt idx="4168">
                  <c:v>13.1723737716675</c:v>
                </c:pt>
                <c:pt idx="4169">
                  <c:v>13.0219669342041</c:v>
                </c:pt>
                <c:pt idx="4170">
                  <c:v>13.1188106536865</c:v>
                </c:pt>
                <c:pt idx="4171">
                  <c:v>13.101636886596699</c:v>
                </c:pt>
                <c:pt idx="4172">
                  <c:v>13.0590772628784</c:v>
                </c:pt>
                <c:pt idx="4173">
                  <c:v>12.906231880188001</c:v>
                </c:pt>
                <c:pt idx="4174">
                  <c:v>12.880822181701699</c:v>
                </c:pt>
                <c:pt idx="4175">
                  <c:v>13.213808059692401</c:v>
                </c:pt>
                <c:pt idx="4176">
                  <c:v>13.2895050048828</c:v>
                </c:pt>
                <c:pt idx="4177">
                  <c:v>13.1527404785156</c:v>
                </c:pt>
                <c:pt idx="4178">
                  <c:v>13.306359291076699</c:v>
                </c:pt>
                <c:pt idx="4179">
                  <c:v>13.282722473144499</c:v>
                </c:pt>
                <c:pt idx="4180">
                  <c:v>13.1315259933472</c:v>
                </c:pt>
                <c:pt idx="4181">
                  <c:v>13.013201713561999</c:v>
                </c:pt>
                <c:pt idx="4182">
                  <c:v>12.971300125122101</c:v>
                </c:pt>
                <c:pt idx="4183">
                  <c:v>12.8886976242065</c:v>
                </c:pt>
                <c:pt idx="4184">
                  <c:v>12.8725023269653</c:v>
                </c:pt>
                <c:pt idx="4185">
                  <c:v>12.693279266357401</c:v>
                </c:pt>
                <c:pt idx="4186">
                  <c:v>12.728390693664601</c:v>
                </c:pt>
                <c:pt idx="4187">
                  <c:v>12.7120056152344</c:v>
                </c:pt>
                <c:pt idx="4188">
                  <c:v>12.7553443908691</c:v>
                </c:pt>
                <c:pt idx="4189">
                  <c:v>12.722785949706999</c:v>
                </c:pt>
                <c:pt idx="4190">
                  <c:v>12.727511405944799</c:v>
                </c:pt>
                <c:pt idx="4191">
                  <c:v>12.9505316595459</c:v>
                </c:pt>
                <c:pt idx="4192">
                  <c:v>13.067678582858999</c:v>
                </c:pt>
                <c:pt idx="4193">
                  <c:v>13.1470261140442</c:v>
                </c:pt>
                <c:pt idx="4194">
                  <c:v>13.387781998271899</c:v>
                </c:pt>
                <c:pt idx="4195">
                  <c:v>13.3383391367149</c:v>
                </c:pt>
                <c:pt idx="4196">
                  <c:v>13.386638433685301</c:v>
                </c:pt>
                <c:pt idx="4197">
                  <c:v>13.2573718738937</c:v>
                </c:pt>
                <c:pt idx="4198">
                  <c:v>13.4712789479065</c:v>
                </c:pt>
                <c:pt idx="4199">
                  <c:v>14.796879775669799</c:v>
                </c:pt>
                <c:pt idx="4200">
                  <c:v>14.9724969559401</c:v>
                </c:pt>
                <c:pt idx="4201">
                  <c:v>14.8654090938869</c:v>
                </c:pt>
                <c:pt idx="4202">
                  <c:v>14.6389256313344</c:v>
                </c:pt>
                <c:pt idx="4203">
                  <c:v>14.6202906974918</c:v>
                </c:pt>
                <c:pt idx="4204">
                  <c:v>14.5223415911448</c:v>
                </c:pt>
                <c:pt idx="4205">
                  <c:v>15.24389065758</c:v>
                </c:pt>
                <c:pt idx="4206">
                  <c:v>15.266044477352301</c:v>
                </c:pt>
                <c:pt idx="4207">
                  <c:v>16.052684088055301</c:v>
                </c:pt>
                <c:pt idx="4208">
                  <c:v>15.9627238115438</c:v>
                </c:pt>
                <c:pt idx="4209">
                  <c:v>16.0673514629182</c:v>
                </c:pt>
                <c:pt idx="4210">
                  <c:v>16.201311585807701</c:v>
                </c:pt>
                <c:pt idx="4211">
                  <c:v>16.261468531820299</c:v>
                </c:pt>
                <c:pt idx="4212">
                  <c:v>16.339211480889201</c:v>
                </c:pt>
                <c:pt idx="4213">
                  <c:v>16.458995410986201</c:v>
                </c:pt>
                <c:pt idx="4214">
                  <c:v>16.282888752974099</c:v>
                </c:pt>
                <c:pt idx="4215">
                  <c:v>16.232367550789501</c:v>
                </c:pt>
                <c:pt idx="4216">
                  <c:v>16.278618869778398</c:v>
                </c:pt>
                <c:pt idx="4217">
                  <c:v>16.238519648758</c:v>
                </c:pt>
                <c:pt idx="4218">
                  <c:v>16.267052578087799</c:v>
                </c:pt>
                <c:pt idx="4219">
                  <c:v>15.756814132364299</c:v>
                </c:pt>
                <c:pt idx="4220">
                  <c:v>15.925511017070001</c:v>
                </c:pt>
                <c:pt idx="4221">
                  <c:v>16.049406512298901</c:v>
                </c:pt>
                <c:pt idx="4222">
                  <c:v>16.021257184184499</c:v>
                </c:pt>
                <c:pt idx="4223">
                  <c:v>16.188670786886501</c:v>
                </c:pt>
                <c:pt idx="4224">
                  <c:v>16.682633323067499</c:v>
                </c:pt>
                <c:pt idx="4225">
                  <c:v>16.7382203681005</c:v>
                </c:pt>
                <c:pt idx="4226">
                  <c:v>16.747267255890598</c:v>
                </c:pt>
                <c:pt idx="4227">
                  <c:v>16.893181657644501</c:v>
                </c:pt>
                <c:pt idx="4228">
                  <c:v>17.325048569990599</c:v>
                </c:pt>
                <c:pt idx="4229">
                  <c:v>16.9298604682117</c:v>
                </c:pt>
                <c:pt idx="4230">
                  <c:v>17.142905325142699</c:v>
                </c:pt>
                <c:pt idx="4231">
                  <c:v>16.4838924610916</c:v>
                </c:pt>
                <c:pt idx="4232">
                  <c:v>16.085247667684801</c:v>
                </c:pt>
                <c:pt idx="4233">
                  <c:v>16.091567398274599</c:v>
                </c:pt>
                <c:pt idx="4234">
                  <c:v>16.1725957934203</c:v>
                </c:pt>
                <c:pt idx="4235">
                  <c:v>16.3280835702727</c:v>
                </c:pt>
                <c:pt idx="4236">
                  <c:v>16.701308284205599</c:v>
                </c:pt>
                <c:pt idx="4237">
                  <c:v>17.569333397337701</c:v>
                </c:pt>
                <c:pt idx="4238">
                  <c:v>17.414401648606699</c:v>
                </c:pt>
                <c:pt idx="4239">
                  <c:v>17.318656836625401</c:v>
                </c:pt>
                <c:pt idx="4240">
                  <c:v>17.896994498548899</c:v>
                </c:pt>
                <c:pt idx="4241">
                  <c:v>18.770563812560599</c:v>
                </c:pt>
                <c:pt idx="4242">
                  <c:v>18.6578579940286</c:v>
                </c:pt>
                <c:pt idx="4243">
                  <c:v>18.649996904190399</c:v>
                </c:pt>
                <c:pt idx="4244">
                  <c:v>19.439195288744902</c:v>
                </c:pt>
                <c:pt idx="4245">
                  <c:v>19.4476983004635</c:v>
                </c:pt>
                <c:pt idx="4246">
                  <c:v>18.421641826854</c:v>
                </c:pt>
                <c:pt idx="4247">
                  <c:v>18.574598757692101</c:v>
                </c:pt>
                <c:pt idx="4248">
                  <c:v>20.160852162013501</c:v>
                </c:pt>
                <c:pt idx="4249">
                  <c:v>20.0065739061531</c:v>
                </c:pt>
                <c:pt idx="4250">
                  <c:v>21.592033111645399</c:v>
                </c:pt>
                <c:pt idx="4251">
                  <c:v>21.7398588329782</c:v>
                </c:pt>
                <c:pt idx="4252">
                  <c:v>20.824081195758499</c:v>
                </c:pt>
                <c:pt idx="4253">
                  <c:v>20.654997847303498</c:v>
                </c:pt>
                <c:pt idx="4254">
                  <c:v>21.751967308409402</c:v>
                </c:pt>
                <c:pt idx="4255">
                  <c:v>21.8284113001177</c:v>
                </c:pt>
                <c:pt idx="4256">
                  <c:v>20.985760225402998</c:v>
                </c:pt>
                <c:pt idx="4257">
                  <c:v>21.685648178973</c:v>
                </c:pt>
                <c:pt idx="4258">
                  <c:v>22.0603498263287</c:v>
                </c:pt>
                <c:pt idx="4259">
                  <c:v>21.525766692731199</c:v>
                </c:pt>
                <c:pt idx="4260">
                  <c:v>21.283856051401301</c:v>
                </c:pt>
                <c:pt idx="4261">
                  <c:v>22.3463443386253</c:v>
                </c:pt>
                <c:pt idx="4262">
                  <c:v>22.773532396063501</c:v>
                </c:pt>
                <c:pt idx="4263">
                  <c:v>22.357400207058699</c:v>
                </c:pt>
                <c:pt idx="4264">
                  <c:v>23.546909810283001</c:v>
                </c:pt>
                <c:pt idx="4265">
                  <c:v>22.963922696374201</c:v>
                </c:pt>
                <c:pt idx="4266">
                  <c:v>23.619498584859599</c:v>
                </c:pt>
                <c:pt idx="4267">
                  <c:v>23.286105759513699</c:v>
                </c:pt>
                <c:pt idx="4268">
                  <c:v>23.835890695735401</c:v>
                </c:pt>
                <c:pt idx="4269">
                  <c:v>23.462161349898899</c:v>
                </c:pt>
                <c:pt idx="4270">
                  <c:v>22.209347578929599</c:v>
                </c:pt>
                <c:pt idx="4271">
                  <c:v>22.262909165471999</c:v>
                </c:pt>
                <c:pt idx="4272">
                  <c:v>21.662139014075201</c:v>
                </c:pt>
                <c:pt idx="4273">
                  <c:v>22.131850473247201</c:v>
                </c:pt>
                <c:pt idx="4274">
                  <c:v>23.035356505888601</c:v>
                </c:pt>
                <c:pt idx="4275">
                  <c:v>22.679327709849399</c:v>
                </c:pt>
                <c:pt idx="4276">
                  <c:v>23.191303777637401</c:v>
                </c:pt>
                <c:pt idx="4277">
                  <c:v>23.563175450179099</c:v>
                </c:pt>
                <c:pt idx="4278">
                  <c:v>24.200928420263299</c:v>
                </c:pt>
                <c:pt idx="4279">
                  <c:v>23.611420551449001</c:v>
                </c:pt>
                <c:pt idx="4280">
                  <c:v>23.583701296295601</c:v>
                </c:pt>
                <c:pt idx="4281">
                  <c:v>23.701563923616099</c:v>
                </c:pt>
                <c:pt idx="4282">
                  <c:v>23.9282395452414</c:v>
                </c:pt>
                <c:pt idx="4283">
                  <c:v>23.589975203557199</c:v>
                </c:pt>
                <c:pt idx="4284">
                  <c:v>23.098397582960999</c:v>
                </c:pt>
                <c:pt idx="4285">
                  <c:v>23.750318794143901</c:v>
                </c:pt>
                <c:pt idx="4286">
                  <c:v>23.712524564244699</c:v>
                </c:pt>
                <c:pt idx="4287">
                  <c:v>24.0361368174561</c:v>
                </c:pt>
                <c:pt idx="4288">
                  <c:v>25.1654683948905</c:v>
                </c:pt>
                <c:pt idx="4289">
                  <c:v>25.1693574315542</c:v>
                </c:pt>
                <c:pt idx="4290">
                  <c:v>26.136632898602301</c:v>
                </c:pt>
                <c:pt idx="4291">
                  <c:v>26.581003918005401</c:v>
                </c:pt>
                <c:pt idx="4292">
                  <c:v>26.570525818692801</c:v>
                </c:pt>
                <c:pt idx="4293">
                  <c:v>26.179705452690399</c:v>
                </c:pt>
                <c:pt idx="4294">
                  <c:v>25.069235247658799</c:v>
                </c:pt>
                <c:pt idx="4295">
                  <c:v>25.209220410381199</c:v>
                </c:pt>
                <c:pt idx="4296">
                  <c:v>26.023090648655799</c:v>
                </c:pt>
                <c:pt idx="4297">
                  <c:v>29.893379463976999</c:v>
                </c:pt>
                <c:pt idx="4298">
                  <c:v>34.959347647167</c:v>
                </c:pt>
                <c:pt idx="4299">
                  <c:v>27.5733872703385</c:v>
                </c:pt>
                <c:pt idx="4300">
                  <c:v>38.600769518447201</c:v>
                </c:pt>
                <c:pt idx="4301">
                  <c:v>46.025601303740203</c:v>
                </c:pt>
                <c:pt idx="4302">
                  <c:v>42.037153220025502</c:v>
                </c:pt>
                <c:pt idx="4303">
                  <c:v>42.050434332650198</c:v>
                </c:pt>
                <c:pt idx="4304">
                  <c:v>43.9746162193793</c:v>
                </c:pt>
                <c:pt idx="4305">
                  <c:v>28.757189667300299</c:v>
                </c:pt>
                <c:pt idx="4306">
                  <c:v>26.804050274366698</c:v>
                </c:pt>
                <c:pt idx="4307">
                  <c:v>26.564770870696101</c:v>
                </c:pt>
                <c:pt idx="4308">
                  <c:v>26.940926314698601</c:v>
                </c:pt>
                <c:pt idx="4309">
                  <c:v>29.347641942949199</c:v>
                </c:pt>
                <c:pt idx="4310">
                  <c:v>27.1180655917358</c:v>
                </c:pt>
                <c:pt idx="4311">
                  <c:v>25.8382109577555</c:v>
                </c:pt>
                <c:pt idx="4312">
                  <c:v>25.162307914938001</c:v>
                </c:pt>
                <c:pt idx="4313">
                  <c:v>25.796674049582599</c:v>
                </c:pt>
                <c:pt idx="4314">
                  <c:v>25.943735056935999</c:v>
                </c:pt>
                <c:pt idx="4315">
                  <c:v>25.7911197662904</c:v>
                </c:pt>
                <c:pt idx="4316">
                  <c:v>22.7274086095833</c:v>
                </c:pt>
                <c:pt idx="4317">
                  <c:v>22.358140571148699</c:v>
                </c:pt>
                <c:pt idx="4318">
                  <c:v>23.961694616194499</c:v>
                </c:pt>
                <c:pt idx="4319">
                  <c:v>24.415735032891</c:v>
                </c:pt>
                <c:pt idx="4320">
                  <c:v>24.662598418560801</c:v>
                </c:pt>
                <c:pt idx="4321">
                  <c:v>23.1025943863275</c:v>
                </c:pt>
                <c:pt idx="4322">
                  <c:v>23.3537415265085</c:v>
                </c:pt>
                <c:pt idx="4323">
                  <c:v>22.961068832807602</c:v>
                </c:pt>
                <c:pt idx="4324">
                  <c:v>23.040051903626299</c:v>
                </c:pt>
                <c:pt idx="4325">
                  <c:v>23.048493341811401</c:v>
                </c:pt>
                <c:pt idx="4326">
                  <c:v>22.962926795641899</c:v>
                </c:pt>
                <c:pt idx="4327">
                  <c:v>22.934811110470001</c:v>
                </c:pt>
                <c:pt idx="4328">
                  <c:v>22.723476303995501</c:v>
                </c:pt>
                <c:pt idx="4329">
                  <c:v>22.3560755668131</c:v>
                </c:pt>
                <c:pt idx="4330">
                  <c:v>22.8470109445684</c:v>
                </c:pt>
                <c:pt idx="4331">
                  <c:v>22.169824015105402</c:v>
                </c:pt>
                <c:pt idx="4332">
                  <c:v>21.995170852832899</c:v>
                </c:pt>
                <c:pt idx="4333">
                  <c:v>22.140735581978198</c:v>
                </c:pt>
                <c:pt idx="4334">
                  <c:v>22.5306931970817</c:v>
                </c:pt>
                <c:pt idx="4335">
                  <c:v>22.500780986479999</c:v>
                </c:pt>
                <c:pt idx="4336">
                  <c:v>22.4512271483344</c:v>
                </c:pt>
                <c:pt idx="4337">
                  <c:v>22.183829737774701</c:v>
                </c:pt>
                <c:pt idx="4338">
                  <c:v>20.8004693872833</c:v>
                </c:pt>
                <c:pt idx="4339">
                  <c:v>21.3402404657487</c:v>
                </c:pt>
                <c:pt idx="4340">
                  <c:v>20.8709702902161</c:v>
                </c:pt>
                <c:pt idx="4341">
                  <c:v>20.436336305387201</c:v>
                </c:pt>
                <c:pt idx="4342">
                  <c:v>20.207079124116099</c:v>
                </c:pt>
                <c:pt idx="4343">
                  <c:v>19.743218504675699</c:v>
                </c:pt>
                <c:pt idx="4344">
                  <c:v>19.3899841308594</c:v>
                </c:pt>
                <c:pt idx="4345">
                  <c:v>19.343248367309599</c:v>
                </c:pt>
                <c:pt idx="4346">
                  <c:v>19.168819427490199</c:v>
                </c:pt>
                <c:pt idx="4347">
                  <c:v>19.1705532073975</c:v>
                </c:pt>
                <c:pt idx="4348">
                  <c:v>19.170202255248999</c:v>
                </c:pt>
                <c:pt idx="4349">
                  <c:v>18.996557235717798</c:v>
                </c:pt>
                <c:pt idx="4350">
                  <c:v>18.6643371582031</c:v>
                </c:pt>
                <c:pt idx="4351">
                  <c:v>18.424901962280298</c:v>
                </c:pt>
                <c:pt idx="4352">
                  <c:v>18.4271850585938</c:v>
                </c:pt>
                <c:pt idx="4353">
                  <c:v>18.518480300903299</c:v>
                </c:pt>
                <c:pt idx="4354">
                  <c:v>18.1536960601807</c:v>
                </c:pt>
                <c:pt idx="4355">
                  <c:v>17.987977981567401</c:v>
                </c:pt>
                <c:pt idx="4356">
                  <c:v>17.9199829101563</c:v>
                </c:pt>
                <c:pt idx="4357">
                  <c:v>18.014072418212901</c:v>
                </c:pt>
                <c:pt idx="4358">
                  <c:v>17.777996063232401</c:v>
                </c:pt>
                <c:pt idx="4359">
                  <c:v>17.4976196289063</c:v>
                </c:pt>
                <c:pt idx="4360">
                  <c:v>17.468868255615199</c:v>
                </c:pt>
                <c:pt idx="4361">
                  <c:v>17.230007171630898</c:v>
                </c:pt>
                <c:pt idx="4362">
                  <c:v>16.6464328765869</c:v>
                </c:pt>
                <c:pt idx="4363">
                  <c:v>16.581895828247099</c:v>
                </c:pt>
                <c:pt idx="4364">
                  <c:v>16.509376525878899</c:v>
                </c:pt>
                <c:pt idx="4365">
                  <c:v>16.4234294891357</c:v>
                </c:pt>
                <c:pt idx="4366">
                  <c:v>16.675346374511701</c:v>
                </c:pt>
                <c:pt idx="4367">
                  <c:v>17.099872347408599</c:v>
                </c:pt>
                <c:pt idx="4368">
                  <c:v>17.762209798494698</c:v>
                </c:pt>
                <c:pt idx="4369">
                  <c:v>17.4648342132568</c:v>
                </c:pt>
                <c:pt idx="4370">
                  <c:v>17.4644680023193</c:v>
                </c:pt>
                <c:pt idx="4371">
                  <c:v>17.462610244751001</c:v>
                </c:pt>
                <c:pt idx="4372">
                  <c:v>17.492281299456302</c:v>
                </c:pt>
                <c:pt idx="4373">
                  <c:v>16.9121398925781</c:v>
                </c:pt>
                <c:pt idx="4374">
                  <c:v>16.509361267089801</c:v>
                </c:pt>
                <c:pt idx="4375">
                  <c:v>16.6145590767687</c:v>
                </c:pt>
                <c:pt idx="4376">
                  <c:v>16.585918781215099</c:v>
                </c:pt>
                <c:pt idx="4377">
                  <c:v>16.4921247661986</c:v>
                </c:pt>
                <c:pt idx="4378">
                  <c:v>16.8058229781285</c:v>
                </c:pt>
                <c:pt idx="4379">
                  <c:v>16.434948258363502</c:v>
                </c:pt>
                <c:pt idx="4380">
                  <c:v>16.656385766302002</c:v>
                </c:pt>
                <c:pt idx="4381">
                  <c:v>16.3719062060296</c:v>
                </c:pt>
                <c:pt idx="4382">
                  <c:v>16.2610522328076</c:v>
                </c:pt>
                <c:pt idx="4383">
                  <c:v>15.979774475097701</c:v>
                </c:pt>
                <c:pt idx="4384">
                  <c:v>16.337530360647801</c:v>
                </c:pt>
                <c:pt idx="4385">
                  <c:v>16.207325900662301</c:v>
                </c:pt>
                <c:pt idx="4386">
                  <c:v>15.9944824350784</c:v>
                </c:pt>
                <c:pt idx="4387">
                  <c:v>15.8778894166258</c:v>
                </c:pt>
                <c:pt idx="4388">
                  <c:v>15.7864036116774</c:v>
                </c:pt>
                <c:pt idx="4389">
                  <c:v>15.0178079605103</c:v>
                </c:pt>
                <c:pt idx="4390">
                  <c:v>16.1652499612192</c:v>
                </c:pt>
                <c:pt idx="4391">
                  <c:v>15.7347707748413</c:v>
                </c:pt>
                <c:pt idx="4392">
                  <c:v>16.1892776466707</c:v>
                </c:pt>
                <c:pt idx="4393">
                  <c:v>16.005029755147199</c:v>
                </c:pt>
                <c:pt idx="4394">
                  <c:v>15.497912548239199</c:v>
                </c:pt>
                <c:pt idx="4395">
                  <c:v>15.404415130615201</c:v>
                </c:pt>
                <c:pt idx="4396">
                  <c:v>15.264676094055201</c:v>
                </c:pt>
                <c:pt idx="4397">
                  <c:v>15.1656646728516</c:v>
                </c:pt>
                <c:pt idx="4398">
                  <c:v>15.57863130646</c:v>
                </c:pt>
                <c:pt idx="4399">
                  <c:v>15.098446846008301</c:v>
                </c:pt>
                <c:pt idx="4400">
                  <c:v>15.0989065170288</c:v>
                </c:pt>
                <c:pt idx="4401">
                  <c:v>14.8354587554932</c:v>
                </c:pt>
                <c:pt idx="4402">
                  <c:v>15.0942630767822</c:v>
                </c:pt>
                <c:pt idx="4403">
                  <c:v>15.1063346862793</c:v>
                </c:pt>
                <c:pt idx="4404">
                  <c:v>15.243325233459499</c:v>
                </c:pt>
                <c:pt idx="4405">
                  <c:v>15.1598052978516</c:v>
                </c:pt>
                <c:pt idx="4406">
                  <c:v>15.109810829162599</c:v>
                </c:pt>
                <c:pt idx="4407">
                  <c:v>15.0270080566406</c:v>
                </c:pt>
                <c:pt idx="4408">
                  <c:v>14.7254238128662</c:v>
                </c:pt>
                <c:pt idx="4409">
                  <c:v>14.899681091308601</c:v>
                </c:pt>
                <c:pt idx="4410">
                  <c:v>14.9377088546753</c:v>
                </c:pt>
                <c:pt idx="4411">
                  <c:v>14.849383354186999</c:v>
                </c:pt>
                <c:pt idx="4412">
                  <c:v>14.7053823471069</c:v>
                </c:pt>
                <c:pt idx="4413">
                  <c:v>14.511136054992701</c:v>
                </c:pt>
                <c:pt idx="4414">
                  <c:v>14.3778686523438</c:v>
                </c:pt>
                <c:pt idx="4415">
                  <c:v>14.315406799316399</c:v>
                </c:pt>
                <c:pt idx="4416">
                  <c:v>14.648851372940801</c:v>
                </c:pt>
                <c:pt idx="4417">
                  <c:v>14.576689748873401</c:v>
                </c:pt>
                <c:pt idx="4418">
                  <c:v>14.506307264791699</c:v>
                </c:pt>
                <c:pt idx="4419">
                  <c:v>14.4776556221252</c:v>
                </c:pt>
                <c:pt idx="4420">
                  <c:v>14.411389387446</c:v>
                </c:pt>
                <c:pt idx="4421">
                  <c:v>14.128963470459</c:v>
                </c:pt>
                <c:pt idx="4422">
                  <c:v>13.944573402404799</c:v>
                </c:pt>
                <c:pt idx="4423">
                  <c:v>13.863277435302701</c:v>
                </c:pt>
                <c:pt idx="4424">
                  <c:v>13.770550727844199</c:v>
                </c:pt>
                <c:pt idx="4425">
                  <c:v>13.947025649513799</c:v>
                </c:pt>
                <c:pt idx="4426">
                  <c:v>13.9379961097308</c:v>
                </c:pt>
                <c:pt idx="4427">
                  <c:v>13.8394747634234</c:v>
                </c:pt>
                <c:pt idx="4428">
                  <c:v>13.7996782708907</c:v>
                </c:pt>
                <c:pt idx="4429">
                  <c:v>13.7492744274783</c:v>
                </c:pt>
                <c:pt idx="4430">
                  <c:v>13.746949993647601</c:v>
                </c:pt>
                <c:pt idx="4431">
                  <c:v>13.7178960108385</c:v>
                </c:pt>
                <c:pt idx="4432">
                  <c:v>13.7117620282784</c:v>
                </c:pt>
                <c:pt idx="4433">
                  <c:v>13.6299109034391</c:v>
                </c:pt>
                <c:pt idx="4434">
                  <c:v>13.444165229797401</c:v>
                </c:pt>
                <c:pt idx="4435">
                  <c:v>13.420997619628899</c:v>
                </c:pt>
                <c:pt idx="4436">
                  <c:v>13.4048650219401</c:v>
                </c:pt>
                <c:pt idx="4437">
                  <c:v>13.4427727632514</c:v>
                </c:pt>
                <c:pt idx="4438">
                  <c:v>13.401729295474301</c:v>
                </c:pt>
                <c:pt idx="4439">
                  <c:v>13.570569992065399</c:v>
                </c:pt>
                <c:pt idx="4440">
                  <c:v>13.638545989990201</c:v>
                </c:pt>
                <c:pt idx="4441">
                  <c:v>13.5841875076294</c:v>
                </c:pt>
                <c:pt idx="4442">
                  <c:v>13.455542564392101</c:v>
                </c:pt>
                <c:pt idx="4443">
                  <c:v>13.3166046142578</c:v>
                </c:pt>
                <c:pt idx="4444">
                  <c:v>13.2184410095215</c:v>
                </c:pt>
                <c:pt idx="4445">
                  <c:v>13.1521644592285</c:v>
                </c:pt>
                <c:pt idx="4446">
                  <c:v>13.1261758804321</c:v>
                </c:pt>
                <c:pt idx="4447">
                  <c:v>13.1623487472534</c:v>
                </c:pt>
                <c:pt idx="4448">
                  <c:v>13.2103176116943</c:v>
                </c:pt>
                <c:pt idx="4449">
                  <c:v>13.178550720214799</c:v>
                </c:pt>
                <c:pt idx="4450">
                  <c:v>13.1355953216553</c:v>
                </c:pt>
                <c:pt idx="4451">
                  <c:v>13.2906084060669</c:v>
                </c:pt>
                <c:pt idx="4452">
                  <c:v>13.359012603759799</c:v>
                </c:pt>
                <c:pt idx="4453">
                  <c:v>13.488116264343301</c:v>
                </c:pt>
                <c:pt idx="4454">
                  <c:v>13.5446271896362</c:v>
                </c:pt>
                <c:pt idx="4455">
                  <c:v>13.4986362457275</c:v>
                </c:pt>
                <c:pt idx="4456">
                  <c:v>13.667140007019</c:v>
                </c:pt>
                <c:pt idx="4457">
                  <c:v>13.6805210113525</c:v>
                </c:pt>
                <c:pt idx="4458">
                  <c:v>13.672686576843301</c:v>
                </c:pt>
                <c:pt idx="4459">
                  <c:v>13.6580801010132</c:v>
                </c:pt>
                <c:pt idx="4460">
                  <c:v>13.5484313964844</c:v>
                </c:pt>
                <c:pt idx="4461">
                  <c:v>13.642468452453601</c:v>
                </c:pt>
                <c:pt idx="4462">
                  <c:v>13.658522605896</c:v>
                </c:pt>
                <c:pt idx="4463">
                  <c:v>13.6062717437744</c:v>
                </c:pt>
                <c:pt idx="4464">
                  <c:v>13.577155113220201</c:v>
                </c:pt>
                <c:pt idx="4465">
                  <c:v>13.6057586669922</c:v>
                </c:pt>
                <c:pt idx="4466">
                  <c:v>13.466753005981399</c:v>
                </c:pt>
                <c:pt idx="4467">
                  <c:v>13.470183372497599</c:v>
                </c:pt>
                <c:pt idx="4468">
                  <c:v>13.522557258606</c:v>
                </c:pt>
                <c:pt idx="4469">
                  <c:v>13.543684005737299</c:v>
                </c:pt>
                <c:pt idx="4470">
                  <c:v>13.432624816894499</c:v>
                </c:pt>
                <c:pt idx="4471">
                  <c:v>13.220986366271999</c:v>
                </c:pt>
                <c:pt idx="4472">
                  <c:v>13.096458435058601</c:v>
                </c:pt>
                <c:pt idx="4473">
                  <c:v>13.234815597534199</c:v>
                </c:pt>
                <c:pt idx="4474">
                  <c:v>13.265699386596699</c:v>
                </c:pt>
                <c:pt idx="4475">
                  <c:v>13.420228958129901</c:v>
                </c:pt>
                <c:pt idx="4476">
                  <c:v>13.454942703247101</c:v>
                </c:pt>
                <c:pt idx="4477">
                  <c:v>13.319688796997101</c:v>
                </c:pt>
                <c:pt idx="4478">
                  <c:v>13.224107742309601</c:v>
                </c:pt>
                <c:pt idx="4479">
                  <c:v>13.3618221282959</c:v>
                </c:pt>
                <c:pt idx="4480">
                  <c:v>13.631091117858899</c:v>
                </c:pt>
                <c:pt idx="4481">
                  <c:v>13.855298995971699</c:v>
                </c:pt>
                <c:pt idx="4482">
                  <c:v>13.7839555740356</c:v>
                </c:pt>
                <c:pt idx="4483">
                  <c:v>13.7744388580322</c:v>
                </c:pt>
                <c:pt idx="4484">
                  <c:v>13.955487251281699</c:v>
                </c:pt>
                <c:pt idx="4485">
                  <c:v>14.053703308105501</c:v>
                </c:pt>
                <c:pt idx="4486">
                  <c:v>14.3250122070313</c:v>
                </c:pt>
                <c:pt idx="4487">
                  <c:v>14.542039871215801</c:v>
                </c:pt>
                <c:pt idx="4488">
                  <c:v>14.7373819351196</c:v>
                </c:pt>
                <c:pt idx="4489">
                  <c:v>14.638085365295399</c:v>
                </c:pt>
                <c:pt idx="4490">
                  <c:v>14.7776327133179</c:v>
                </c:pt>
                <c:pt idx="4491">
                  <c:v>14.6420613663101</c:v>
                </c:pt>
                <c:pt idx="4492">
                  <c:v>14.5486808719444</c:v>
                </c:pt>
                <c:pt idx="4493">
                  <c:v>14.481801918888101</c:v>
                </c:pt>
                <c:pt idx="4494">
                  <c:v>14.3464019426823</c:v>
                </c:pt>
                <c:pt idx="4495">
                  <c:v>14.026332890090901</c:v>
                </c:pt>
                <c:pt idx="4496">
                  <c:v>13.859901196746801</c:v>
                </c:pt>
                <c:pt idx="4497">
                  <c:v>13.8321787850512</c:v>
                </c:pt>
                <c:pt idx="4498">
                  <c:v>13.877069257901301</c:v>
                </c:pt>
                <c:pt idx="4499">
                  <c:v>13.8377928550172</c:v>
                </c:pt>
                <c:pt idx="4500">
                  <c:v>14.2168403449586</c:v>
                </c:pt>
                <c:pt idx="4501">
                  <c:v>13.6537158936647</c:v>
                </c:pt>
                <c:pt idx="4502">
                  <c:v>13.637584572721799</c:v>
                </c:pt>
                <c:pt idx="4503">
                  <c:v>13.6676994819277</c:v>
                </c:pt>
                <c:pt idx="4504">
                  <c:v>13.791424342068099</c:v>
                </c:pt>
                <c:pt idx="4505">
                  <c:v>14.1348832041162</c:v>
                </c:pt>
                <c:pt idx="4506">
                  <c:v>14.280348404726899</c:v>
                </c:pt>
                <c:pt idx="4507">
                  <c:v>14.181693388731601</c:v>
                </c:pt>
                <c:pt idx="4508">
                  <c:v>14.0307042308427</c:v>
                </c:pt>
                <c:pt idx="4509">
                  <c:v>14.365190907635499</c:v>
                </c:pt>
                <c:pt idx="4510">
                  <c:v>14.3636565820306</c:v>
                </c:pt>
                <c:pt idx="4511">
                  <c:v>14.7122746941952</c:v>
                </c:pt>
                <c:pt idx="4512">
                  <c:v>14.550977297742399</c:v>
                </c:pt>
                <c:pt idx="4513">
                  <c:v>14.6176198390145</c:v>
                </c:pt>
                <c:pt idx="4514">
                  <c:v>14.850851658619</c:v>
                </c:pt>
                <c:pt idx="4515">
                  <c:v>14.7821909767601</c:v>
                </c:pt>
                <c:pt idx="4516">
                  <c:v>14.9082789148471</c:v>
                </c:pt>
                <c:pt idx="4517">
                  <c:v>14.7960473785096</c:v>
                </c:pt>
                <c:pt idx="4518">
                  <c:v>14.815794022755</c:v>
                </c:pt>
                <c:pt idx="4519">
                  <c:v>15.5376724575242</c:v>
                </c:pt>
                <c:pt idx="4520">
                  <c:v>15.6435355334637</c:v>
                </c:pt>
                <c:pt idx="4521">
                  <c:v>15.9456973369184</c:v>
                </c:pt>
                <c:pt idx="4522">
                  <c:v>16.4217212136349</c:v>
                </c:pt>
                <c:pt idx="4523">
                  <c:v>15.6789644206562</c:v>
                </c:pt>
                <c:pt idx="4524">
                  <c:v>15.825081225838099</c:v>
                </c:pt>
                <c:pt idx="4525">
                  <c:v>15.9926021284931</c:v>
                </c:pt>
                <c:pt idx="4526">
                  <c:v>16.7988761182486</c:v>
                </c:pt>
                <c:pt idx="4527">
                  <c:v>16.7458546147524</c:v>
                </c:pt>
                <c:pt idx="4528">
                  <c:v>17.606358164284501</c:v>
                </c:pt>
                <c:pt idx="4529">
                  <c:v>17.508822235011099</c:v>
                </c:pt>
                <c:pt idx="4530">
                  <c:v>16.855313659262201</c:v>
                </c:pt>
                <c:pt idx="4531">
                  <c:v>16.918173792357301</c:v>
                </c:pt>
                <c:pt idx="4532">
                  <c:v>16.992292638487001</c:v>
                </c:pt>
                <c:pt idx="4533">
                  <c:v>16.907748214713902</c:v>
                </c:pt>
                <c:pt idx="4534">
                  <c:v>17.061045491895399</c:v>
                </c:pt>
                <c:pt idx="4535">
                  <c:v>16.685480238814002</c:v>
                </c:pt>
                <c:pt idx="4536">
                  <c:v>16.831182593927199</c:v>
                </c:pt>
                <c:pt idx="4537">
                  <c:v>17.024581567864701</c:v>
                </c:pt>
                <c:pt idx="4538">
                  <c:v>17.4981823806615</c:v>
                </c:pt>
                <c:pt idx="4539">
                  <c:v>16.9168994376809</c:v>
                </c:pt>
                <c:pt idx="4540">
                  <c:v>16.869548511463201</c:v>
                </c:pt>
                <c:pt idx="4541">
                  <c:v>16.863015383918299</c:v>
                </c:pt>
                <c:pt idx="4542">
                  <c:v>16.877513300948099</c:v>
                </c:pt>
                <c:pt idx="4543">
                  <c:v>17.3603274430907</c:v>
                </c:pt>
                <c:pt idx="4544">
                  <c:v>16.9362639122781</c:v>
                </c:pt>
                <c:pt idx="4545">
                  <c:v>17.5874829308414</c:v>
                </c:pt>
                <c:pt idx="4546">
                  <c:v>19.2186774727444</c:v>
                </c:pt>
                <c:pt idx="4547">
                  <c:v>18.828035947084899</c:v>
                </c:pt>
                <c:pt idx="4548">
                  <c:v>18.785747033662201</c:v>
                </c:pt>
                <c:pt idx="4549">
                  <c:v>18.694909158320499</c:v>
                </c:pt>
                <c:pt idx="4550">
                  <c:v>19.0076582081212</c:v>
                </c:pt>
                <c:pt idx="4551">
                  <c:v>20.304026037008398</c:v>
                </c:pt>
                <c:pt idx="4552">
                  <c:v>21.133420311531101</c:v>
                </c:pt>
                <c:pt idx="4553">
                  <c:v>20.933555994694501</c:v>
                </c:pt>
                <c:pt idx="4554">
                  <c:v>19.9901176883658</c:v>
                </c:pt>
                <c:pt idx="4555">
                  <c:v>20.111145346484999</c:v>
                </c:pt>
                <c:pt idx="4556">
                  <c:v>19.5428003423307</c:v>
                </c:pt>
                <c:pt idx="4557">
                  <c:v>19.4878607293976</c:v>
                </c:pt>
                <c:pt idx="4558">
                  <c:v>19.0248234223784</c:v>
                </c:pt>
                <c:pt idx="4559">
                  <c:v>19.0081301919144</c:v>
                </c:pt>
                <c:pt idx="4560">
                  <c:v>20.2504705632922</c:v>
                </c:pt>
                <c:pt idx="4561">
                  <c:v>20.380711458441599</c:v>
                </c:pt>
                <c:pt idx="4562">
                  <c:v>19.443506731058299</c:v>
                </c:pt>
                <c:pt idx="4563">
                  <c:v>20.8196617016897</c:v>
                </c:pt>
                <c:pt idx="4564">
                  <c:v>20.933704449020301</c:v>
                </c:pt>
                <c:pt idx="4565">
                  <c:v>22.3899001395387</c:v>
                </c:pt>
                <c:pt idx="4566">
                  <c:v>21.594952390777099</c:v>
                </c:pt>
                <c:pt idx="4567">
                  <c:v>21.016362875261699</c:v>
                </c:pt>
                <c:pt idx="4568">
                  <c:v>22.268557468383499</c:v>
                </c:pt>
                <c:pt idx="4569">
                  <c:v>22.142233511978201</c:v>
                </c:pt>
                <c:pt idx="4570">
                  <c:v>22.513243768491499</c:v>
                </c:pt>
                <c:pt idx="4571">
                  <c:v>22.270124712625101</c:v>
                </c:pt>
                <c:pt idx="4572">
                  <c:v>21.430271298007899</c:v>
                </c:pt>
                <c:pt idx="4573">
                  <c:v>20.108013926417701</c:v>
                </c:pt>
                <c:pt idx="4574">
                  <c:v>20.972033148382401</c:v>
                </c:pt>
                <c:pt idx="4575">
                  <c:v>23.353621566674299</c:v>
                </c:pt>
                <c:pt idx="4576">
                  <c:v>27.999842716581</c:v>
                </c:pt>
                <c:pt idx="4577">
                  <c:v>24.754834704614499</c:v>
                </c:pt>
                <c:pt idx="4578">
                  <c:v>23.917264981968199</c:v>
                </c:pt>
                <c:pt idx="4579">
                  <c:v>23.519561798181201</c:v>
                </c:pt>
                <c:pt idx="4580">
                  <c:v>23.017575470037698</c:v>
                </c:pt>
                <c:pt idx="4581">
                  <c:v>23.193707024103499</c:v>
                </c:pt>
                <c:pt idx="4582">
                  <c:v>23.090508888127001</c:v>
                </c:pt>
                <c:pt idx="4583">
                  <c:v>23.9297681182899</c:v>
                </c:pt>
                <c:pt idx="4584">
                  <c:v>23.090560664047</c:v>
                </c:pt>
                <c:pt idx="4585">
                  <c:v>23.152906709723801</c:v>
                </c:pt>
                <c:pt idx="4586">
                  <c:v>23.093973348321299</c:v>
                </c:pt>
                <c:pt idx="4587">
                  <c:v>23.086415586683898</c:v>
                </c:pt>
                <c:pt idx="4588">
                  <c:v>23.0368948241568</c:v>
                </c:pt>
                <c:pt idx="4589">
                  <c:v>23.019659541059301</c:v>
                </c:pt>
                <c:pt idx="4590">
                  <c:v>22.9807935683205</c:v>
                </c:pt>
                <c:pt idx="4591">
                  <c:v>22.9209469933256</c:v>
                </c:pt>
                <c:pt idx="4592">
                  <c:v>22.800005117767999</c:v>
                </c:pt>
                <c:pt idx="4593">
                  <c:v>23.0930083173042</c:v>
                </c:pt>
                <c:pt idx="4594">
                  <c:v>23.388576420942101</c:v>
                </c:pt>
                <c:pt idx="4595">
                  <c:v>23.101447850932001</c:v>
                </c:pt>
                <c:pt idx="4596">
                  <c:v>23.336665132898499</c:v>
                </c:pt>
                <c:pt idx="4597">
                  <c:v>21.9625624948035</c:v>
                </c:pt>
                <c:pt idx="4598">
                  <c:v>21.9690484189254</c:v>
                </c:pt>
                <c:pt idx="4599">
                  <c:v>22.2962711166156</c:v>
                </c:pt>
                <c:pt idx="4600">
                  <c:v>22.188685518810502</c:v>
                </c:pt>
                <c:pt idx="4601">
                  <c:v>21.9991555806298</c:v>
                </c:pt>
                <c:pt idx="4602">
                  <c:v>21.287962192802102</c:v>
                </c:pt>
                <c:pt idx="4603">
                  <c:v>21.276188669815902</c:v>
                </c:pt>
                <c:pt idx="4604">
                  <c:v>21.179236937645001</c:v>
                </c:pt>
                <c:pt idx="4605">
                  <c:v>20.385433471668101</c:v>
                </c:pt>
                <c:pt idx="4606">
                  <c:v>19.840722058807899</c:v>
                </c:pt>
                <c:pt idx="4607">
                  <c:v>20.485617752693202</c:v>
                </c:pt>
                <c:pt idx="4608">
                  <c:v>20.908309643651901</c:v>
                </c:pt>
                <c:pt idx="4609">
                  <c:v>20.034316205883101</c:v>
                </c:pt>
                <c:pt idx="4610">
                  <c:v>20.018917130289299</c:v>
                </c:pt>
                <c:pt idx="4611">
                  <c:v>20.499824368111</c:v>
                </c:pt>
                <c:pt idx="4612">
                  <c:v>20.170363167727501</c:v>
                </c:pt>
                <c:pt idx="4613">
                  <c:v>19.740427472095</c:v>
                </c:pt>
                <c:pt idx="4614">
                  <c:v>19.117253730286301</c:v>
                </c:pt>
                <c:pt idx="4615">
                  <c:v>18.985665372903402</c:v>
                </c:pt>
                <c:pt idx="4616">
                  <c:v>19.694986642575799</c:v>
                </c:pt>
                <c:pt idx="4617">
                  <c:v>19.2326822655202</c:v>
                </c:pt>
                <c:pt idx="4618">
                  <c:v>19.8859570806795</c:v>
                </c:pt>
                <c:pt idx="4619">
                  <c:v>19.542450870875001</c:v>
                </c:pt>
                <c:pt idx="4620">
                  <c:v>19.167178156195298</c:v>
                </c:pt>
                <c:pt idx="4621">
                  <c:v>19.212005712795001</c:v>
                </c:pt>
                <c:pt idx="4622">
                  <c:v>19.570358682112399</c:v>
                </c:pt>
                <c:pt idx="4623">
                  <c:v>19.512747471369401</c:v>
                </c:pt>
                <c:pt idx="4624">
                  <c:v>19.110441914944701</c:v>
                </c:pt>
                <c:pt idx="4625">
                  <c:v>19.280142079404701</c:v>
                </c:pt>
                <c:pt idx="4626">
                  <c:v>19.104460702072</c:v>
                </c:pt>
                <c:pt idx="4627">
                  <c:v>19.042787037242</c:v>
                </c:pt>
                <c:pt idx="4628">
                  <c:v>18.860266864616499</c:v>
                </c:pt>
                <c:pt idx="4629">
                  <c:v>19.007044392972901</c:v>
                </c:pt>
                <c:pt idx="4630">
                  <c:v>18.942944439417101</c:v>
                </c:pt>
                <c:pt idx="4631">
                  <c:v>19.022469287031502</c:v>
                </c:pt>
                <c:pt idx="4632">
                  <c:v>21.003851348962101</c:v>
                </c:pt>
                <c:pt idx="4633">
                  <c:v>21.346536756214999</c:v>
                </c:pt>
                <c:pt idx="4634">
                  <c:v>22.538419421974499</c:v>
                </c:pt>
                <c:pt idx="4635">
                  <c:v>22.896987510844799</c:v>
                </c:pt>
                <c:pt idx="4636">
                  <c:v>22.898253352738902</c:v>
                </c:pt>
                <c:pt idx="4637">
                  <c:v>22.8288485060745</c:v>
                </c:pt>
                <c:pt idx="4638">
                  <c:v>22.804025528011699</c:v>
                </c:pt>
                <c:pt idx="4639">
                  <c:v>22.7257010439011</c:v>
                </c:pt>
                <c:pt idx="4640">
                  <c:v>22.537150095620401</c:v>
                </c:pt>
                <c:pt idx="4641">
                  <c:v>22.138110365496999</c:v>
                </c:pt>
                <c:pt idx="4642">
                  <c:v>21.4333840299829</c:v>
                </c:pt>
                <c:pt idx="4643">
                  <c:v>21.0685253735959</c:v>
                </c:pt>
                <c:pt idx="4644">
                  <c:v>20.215653632846401</c:v>
                </c:pt>
                <c:pt idx="4645">
                  <c:v>20.0826276393875</c:v>
                </c:pt>
                <c:pt idx="4646">
                  <c:v>20.239005662154199</c:v>
                </c:pt>
                <c:pt idx="4647">
                  <c:v>19.9959450981837</c:v>
                </c:pt>
                <c:pt idx="4648">
                  <c:v>19.9333758514518</c:v>
                </c:pt>
                <c:pt idx="4649">
                  <c:v>19.296491802052799</c:v>
                </c:pt>
                <c:pt idx="4650">
                  <c:v>18.794831193222599</c:v>
                </c:pt>
                <c:pt idx="4651">
                  <c:v>18.5430957887639</c:v>
                </c:pt>
                <c:pt idx="4652">
                  <c:v>17.989703933019001</c:v>
                </c:pt>
                <c:pt idx="4653">
                  <c:v>17.8620890529231</c:v>
                </c:pt>
                <c:pt idx="4654">
                  <c:v>17.5108019230723</c:v>
                </c:pt>
                <c:pt idx="4655">
                  <c:v>18.4054489861585</c:v>
                </c:pt>
                <c:pt idx="4656">
                  <c:v>18.426867382013999</c:v>
                </c:pt>
                <c:pt idx="4657">
                  <c:v>18.413387841651598</c:v>
                </c:pt>
                <c:pt idx="4658">
                  <c:v>18.758945568519799</c:v>
                </c:pt>
                <c:pt idx="4659">
                  <c:v>18.769282068663301</c:v>
                </c:pt>
                <c:pt idx="4660">
                  <c:v>18.5539449271702</c:v>
                </c:pt>
                <c:pt idx="4661">
                  <c:v>18.422808508747401</c:v>
                </c:pt>
                <c:pt idx="4662">
                  <c:v>18.041556753583301</c:v>
                </c:pt>
                <c:pt idx="4663">
                  <c:v>17.623244262183999</c:v>
                </c:pt>
                <c:pt idx="4664">
                  <c:v>17.568644471094501</c:v>
                </c:pt>
                <c:pt idx="4665">
                  <c:v>17.5258427362518</c:v>
                </c:pt>
                <c:pt idx="4666">
                  <c:v>17.2690075929066</c:v>
                </c:pt>
                <c:pt idx="4667">
                  <c:v>17.308367308655701</c:v>
                </c:pt>
                <c:pt idx="4668">
                  <c:v>17.2087318851191</c:v>
                </c:pt>
                <c:pt idx="4669">
                  <c:v>17.3499669684068</c:v>
                </c:pt>
                <c:pt idx="4670">
                  <c:v>17.4164541392323</c:v>
                </c:pt>
                <c:pt idx="4671">
                  <c:v>17.348966844072699</c:v>
                </c:pt>
                <c:pt idx="4672">
                  <c:v>17.351023952375101</c:v>
                </c:pt>
                <c:pt idx="4673">
                  <c:v>17.024548793234601</c:v>
                </c:pt>
                <c:pt idx="4674">
                  <c:v>16.862598743447201</c:v>
                </c:pt>
                <c:pt idx="4675">
                  <c:v>16.8500816108983</c:v>
                </c:pt>
                <c:pt idx="4676">
                  <c:v>16.8594247356742</c:v>
                </c:pt>
                <c:pt idx="4677">
                  <c:v>16.669579502058401</c:v>
                </c:pt>
                <c:pt idx="4678">
                  <c:v>16.602341176177902</c:v>
                </c:pt>
                <c:pt idx="4679">
                  <c:v>16.506300597146499</c:v>
                </c:pt>
                <c:pt idx="4680">
                  <c:v>16.5315771068122</c:v>
                </c:pt>
                <c:pt idx="4681">
                  <c:v>16.052376966095402</c:v>
                </c:pt>
                <c:pt idx="4682">
                  <c:v>15.8296756744385</c:v>
                </c:pt>
                <c:pt idx="4683">
                  <c:v>15.6330404281616</c:v>
                </c:pt>
                <c:pt idx="4684">
                  <c:v>15.4976993485013</c:v>
                </c:pt>
                <c:pt idx="4685">
                  <c:v>15.1749227607088</c:v>
                </c:pt>
                <c:pt idx="4686">
                  <c:v>15.2793368914464</c:v>
                </c:pt>
                <c:pt idx="4687">
                  <c:v>15.3299759991709</c:v>
                </c:pt>
                <c:pt idx="4688">
                  <c:v>15.446759544757001</c:v>
                </c:pt>
                <c:pt idx="4689">
                  <c:v>15.4946380650252</c:v>
                </c:pt>
                <c:pt idx="4690">
                  <c:v>15.4566770407297</c:v>
                </c:pt>
                <c:pt idx="4691">
                  <c:v>15.548440729882</c:v>
                </c:pt>
                <c:pt idx="4692">
                  <c:v>15.741843442022301</c:v>
                </c:pt>
                <c:pt idx="4693">
                  <c:v>15.8872021903305</c:v>
                </c:pt>
                <c:pt idx="4694">
                  <c:v>15.931157304847799</c:v>
                </c:pt>
                <c:pt idx="4695">
                  <c:v>16.2065318655958</c:v>
                </c:pt>
                <c:pt idx="4696">
                  <c:v>15.405190467834499</c:v>
                </c:pt>
                <c:pt idx="4697">
                  <c:v>15.8411819509683</c:v>
                </c:pt>
                <c:pt idx="4698">
                  <c:v>15.608995363536501</c:v>
                </c:pt>
                <c:pt idx="4699">
                  <c:v>15.666370011081501</c:v>
                </c:pt>
                <c:pt idx="4700">
                  <c:v>15.798777415515399</c:v>
                </c:pt>
                <c:pt idx="4701">
                  <c:v>15.8448555268743</c:v>
                </c:pt>
                <c:pt idx="4702">
                  <c:v>15.8618896862915</c:v>
                </c:pt>
                <c:pt idx="4703">
                  <c:v>14.7460432052612</c:v>
                </c:pt>
                <c:pt idx="4704">
                  <c:v>15.378497797484499</c:v>
                </c:pt>
                <c:pt idx="4705">
                  <c:v>14.5159893965136</c:v>
                </c:pt>
                <c:pt idx="4706">
                  <c:v>15.1756260320353</c:v>
                </c:pt>
                <c:pt idx="4707">
                  <c:v>14.8224185832908</c:v>
                </c:pt>
                <c:pt idx="4708">
                  <c:v>14.654749941115799</c:v>
                </c:pt>
                <c:pt idx="4709">
                  <c:v>14.2827671870422</c:v>
                </c:pt>
                <c:pt idx="4710">
                  <c:v>14.327198942740299</c:v>
                </c:pt>
                <c:pt idx="4711">
                  <c:v>14.4046124618033</c:v>
                </c:pt>
                <c:pt idx="4712">
                  <c:v>14.222251082749599</c:v>
                </c:pt>
                <c:pt idx="4713">
                  <c:v>14.132670765924599</c:v>
                </c:pt>
                <c:pt idx="4714">
                  <c:v>14.1267376144789</c:v>
                </c:pt>
                <c:pt idx="4715">
                  <c:v>14.204002426588101</c:v>
                </c:pt>
                <c:pt idx="4716">
                  <c:v>14.329315899028201</c:v>
                </c:pt>
                <c:pt idx="4717">
                  <c:v>14.276332727844901</c:v>
                </c:pt>
                <c:pt idx="4718">
                  <c:v>14.1442125539683</c:v>
                </c:pt>
                <c:pt idx="4719">
                  <c:v>14.279823074865201</c:v>
                </c:pt>
                <c:pt idx="4720">
                  <c:v>14.275085192935199</c:v>
                </c:pt>
                <c:pt idx="4721">
                  <c:v>14.051419587115699</c:v>
                </c:pt>
                <c:pt idx="4722">
                  <c:v>13.9743186196888</c:v>
                </c:pt>
                <c:pt idx="4723">
                  <c:v>13.985786624450901</c:v>
                </c:pt>
                <c:pt idx="4724">
                  <c:v>13.868533186690399</c:v>
                </c:pt>
                <c:pt idx="4725">
                  <c:v>13.735449406558701</c:v>
                </c:pt>
                <c:pt idx="4726">
                  <c:v>13.619091718087001</c:v>
                </c:pt>
                <c:pt idx="4727">
                  <c:v>13.5800823181882</c:v>
                </c:pt>
                <c:pt idx="4728">
                  <c:v>13.8638302815547</c:v>
                </c:pt>
                <c:pt idx="4729">
                  <c:v>13.894326593109801</c:v>
                </c:pt>
                <c:pt idx="4730">
                  <c:v>13.799678248883099</c:v>
                </c:pt>
                <c:pt idx="4731">
                  <c:v>13.7005376309925</c:v>
                </c:pt>
                <c:pt idx="4732">
                  <c:v>13.615993020381</c:v>
                </c:pt>
                <c:pt idx="4733">
                  <c:v>13.607813706560499</c:v>
                </c:pt>
                <c:pt idx="4734">
                  <c:v>13.6423761232396</c:v>
                </c:pt>
                <c:pt idx="4735">
                  <c:v>13.7090332654873</c:v>
                </c:pt>
                <c:pt idx="4736">
                  <c:v>13.839106346237401</c:v>
                </c:pt>
                <c:pt idx="4737">
                  <c:v>13.839643311316101</c:v>
                </c:pt>
                <c:pt idx="4738">
                  <c:v>13.781898413813501</c:v>
                </c:pt>
                <c:pt idx="4739">
                  <c:v>13.747537118546299</c:v>
                </c:pt>
                <c:pt idx="4740">
                  <c:v>14.610537515524999</c:v>
                </c:pt>
                <c:pt idx="4741">
                  <c:v>14.7719176129578</c:v>
                </c:pt>
                <c:pt idx="4742">
                  <c:v>14.586636515052</c:v>
                </c:pt>
                <c:pt idx="4743">
                  <c:v>14.377701166281</c:v>
                </c:pt>
                <c:pt idx="4744">
                  <c:v>14.260557523849901</c:v>
                </c:pt>
                <c:pt idx="4745">
                  <c:v>14.3614347007932</c:v>
                </c:pt>
                <c:pt idx="4746">
                  <c:v>14.140055060186199</c:v>
                </c:pt>
                <c:pt idx="4747">
                  <c:v>14.1886926448451</c:v>
                </c:pt>
                <c:pt idx="4748">
                  <c:v>14.0960803609601</c:v>
                </c:pt>
                <c:pt idx="4749">
                  <c:v>14.297168954517501</c:v>
                </c:pt>
                <c:pt idx="4750">
                  <c:v>14.3413021549453</c:v>
                </c:pt>
                <c:pt idx="4751">
                  <c:v>14.4858124507341</c:v>
                </c:pt>
                <c:pt idx="4752">
                  <c:v>14.585322343123901</c:v>
                </c:pt>
                <c:pt idx="4753">
                  <c:v>14.806594169475</c:v>
                </c:pt>
                <c:pt idx="4754">
                  <c:v>14.858222755465899</c:v>
                </c:pt>
                <c:pt idx="4755">
                  <c:v>15.0063546746048</c:v>
                </c:pt>
                <c:pt idx="4756">
                  <c:v>15.0705657658084</c:v>
                </c:pt>
                <c:pt idx="4757">
                  <c:v>15.1272697731339</c:v>
                </c:pt>
                <c:pt idx="4758">
                  <c:v>15.050403629526</c:v>
                </c:pt>
                <c:pt idx="4759">
                  <c:v>14.899589337581601</c:v>
                </c:pt>
                <c:pt idx="4760">
                  <c:v>14.913849804861201</c:v>
                </c:pt>
                <c:pt idx="4761">
                  <c:v>15.0380650295445</c:v>
                </c:pt>
                <c:pt idx="4762">
                  <c:v>15.0137245972569</c:v>
                </c:pt>
                <c:pt idx="4763">
                  <c:v>14.9216855269677</c:v>
                </c:pt>
                <c:pt idx="4764">
                  <c:v>15.2385149037266</c:v>
                </c:pt>
                <c:pt idx="4765">
                  <c:v>15.192780702542301</c:v>
                </c:pt>
                <c:pt idx="4766">
                  <c:v>15.0245054170217</c:v>
                </c:pt>
                <c:pt idx="4767">
                  <c:v>14.995010423117201</c:v>
                </c:pt>
                <c:pt idx="4768">
                  <c:v>15.0778870560797</c:v>
                </c:pt>
                <c:pt idx="4769">
                  <c:v>15.1732266856989</c:v>
                </c:pt>
                <c:pt idx="4770">
                  <c:v>15.261266588155401</c:v>
                </c:pt>
                <c:pt idx="4771">
                  <c:v>15.4697776048494</c:v>
                </c:pt>
                <c:pt idx="4772">
                  <c:v>15.505461228487301</c:v>
                </c:pt>
                <c:pt idx="4773">
                  <c:v>15.7457670833868</c:v>
                </c:pt>
                <c:pt idx="4774">
                  <c:v>15.8769675136096</c:v>
                </c:pt>
                <c:pt idx="4775">
                  <c:v>16.003626561514501</c:v>
                </c:pt>
                <c:pt idx="4776">
                  <c:v>16.2973523416501</c:v>
                </c:pt>
                <c:pt idx="4777">
                  <c:v>16.543865507764199</c:v>
                </c:pt>
                <c:pt idx="4778">
                  <c:v>16.738662613035601</c:v>
                </c:pt>
                <c:pt idx="4779">
                  <c:v>16.750182779410999</c:v>
                </c:pt>
                <c:pt idx="4780">
                  <c:v>16.749258768730002</c:v>
                </c:pt>
                <c:pt idx="4781">
                  <c:v>17.2109389246795</c:v>
                </c:pt>
                <c:pt idx="4782">
                  <c:v>17.052571842686302</c:v>
                </c:pt>
                <c:pt idx="4783">
                  <c:v>16.854686604593599</c:v>
                </c:pt>
                <c:pt idx="4784">
                  <c:v>17.2778545566823</c:v>
                </c:pt>
                <c:pt idx="4785">
                  <c:v>17.922412206155801</c:v>
                </c:pt>
                <c:pt idx="4786">
                  <c:v>17.516197362744599</c:v>
                </c:pt>
                <c:pt idx="4787">
                  <c:v>17.527301443613499</c:v>
                </c:pt>
                <c:pt idx="4788">
                  <c:v>17.917714622273799</c:v>
                </c:pt>
                <c:pt idx="4789">
                  <c:v>18.197637556771799</c:v>
                </c:pt>
                <c:pt idx="4790">
                  <c:v>18.180527738523399</c:v>
                </c:pt>
                <c:pt idx="4791">
                  <c:v>18.367706379282399</c:v>
                </c:pt>
                <c:pt idx="4792">
                  <c:v>18.783835468235502</c:v>
                </c:pt>
                <c:pt idx="4793">
                  <c:v>18.806907578399599</c:v>
                </c:pt>
                <c:pt idx="4794">
                  <c:v>20.002165149683599</c:v>
                </c:pt>
                <c:pt idx="4795">
                  <c:v>19.5533131683198</c:v>
                </c:pt>
                <c:pt idx="4796">
                  <c:v>19.1580885775012</c:v>
                </c:pt>
                <c:pt idx="4797">
                  <c:v>19.029197331875999</c:v>
                </c:pt>
                <c:pt idx="4798">
                  <c:v>19.030257860526198</c:v>
                </c:pt>
                <c:pt idx="4799">
                  <c:v>19.540854748106099</c:v>
                </c:pt>
                <c:pt idx="4800">
                  <c:v>19.8961484104431</c:v>
                </c:pt>
                <c:pt idx="4801">
                  <c:v>20.963702477146001</c:v>
                </c:pt>
                <c:pt idx="4802">
                  <c:v>20.863748435095399</c:v>
                </c:pt>
                <c:pt idx="4803">
                  <c:v>21.447886220768499</c:v>
                </c:pt>
                <c:pt idx="4804">
                  <c:v>21.4525998538303</c:v>
                </c:pt>
                <c:pt idx="4805">
                  <c:v>21.369012998400098</c:v>
                </c:pt>
                <c:pt idx="4806">
                  <c:v>21.5575560597037</c:v>
                </c:pt>
                <c:pt idx="4807">
                  <c:v>22.265664220079799</c:v>
                </c:pt>
                <c:pt idx="4808">
                  <c:v>20.213848095205101</c:v>
                </c:pt>
                <c:pt idx="4809">
                  <c:v>20.085851952190001</c:v>
                </c:pt>
                <c:pt idx="4810">
                  <c:v>20.305280633597199</c:v>
                </c:pt>
                <c:pt idx="4811">
                  <c:v>20.4999492507492</c:v>
                </c:pt>
                <c:pt idx="4812">
                  <c:v>20.3972302562292</c:v>
                </c:pt>
                <c:pt idx="4813">
                  <c:v>21.1167651447217</c:v>
                </c:pt>
                <c:pt idx="4814">
                  <c:v>21.9232756564396</c:v>
                </c:pt>
                <c:pt idx="4815">
                  <c:v>22.271562116992602</c:v>
                </c:pt>
                <c:pt idx="4816">
                  <c:v>21.748155180276701</c:v>
                </c:pt>
                <c:pt idx="4817">
                  <c:v>22.3361458365031</c:v>
                </c:pt>
                <c:pt idx="4818">
                  <c:v>22.485928475312299</c:v>
                </c:pt>
                <c:pt idx="4819">
                  <c:v>24.811727253629901</c:v>
                </c:pt>
                <c:pt idx="4820">
                  <c:v>25.853009051888399</c:v>
                </c:pt>
                <c:pt idx="4821">
                  <c:v>23.2736889501288</c:v>
                </c:pt>
                <c:pt idx="4822">
                  <c:v>25.838535276232999</c:v>
                </c:pt>
                <c:pt idx="4823">
                  <c:v>25.941777699410402</c:v>
                </c:pt>
                <c:pt idx="4824">
                  <c:v>21.496020426456699</c:v>
                </c:pt>
                <c:pt idx="4825">
                  <c:v>27.081038810088799</c:v>
                </c:pt>
                <c:pt idx="4826">
                  <c:v>25.9818512552601</c:v>
                </c:pt>
                <c:pt idx="4827">
                  <c:v>24.7818646706538</c:v>
                </c:pt>
                <c:pt idx="4828">
                  <c:v>25.509598070224602</c:v>
                </c:pt>
                <c:pt idx="4829">
                  <c:v>26.112312893515998</c:v>
                </c:pt>
                <c:pt idx="4830">
                  <c:v>26.046849399871999</c:v>
                </c:pt>
                <c:pt idx="4831">
                  <c:v>26.987205127658999</c:v>
                </c:pt>
                <c:pt idx="4832">
                  <c:v>27.653117816609502</c:v>
                </c:pt>
                <c:pt idx="4833">
                  <c:v>32.201580776135899</c:v>
                </c:pt>
                <c:pt idx="4834">
                  <c:v>33.328415335665397</c:v>
                </c:pt>
                <c:pt idx="4835">
                  <c:v>25.571558465502399</c:v>
                </c:pt>
                <c:pt idx="4836">
                  <c:v>26.722207900193901</c:v>
                </c:pt>
                <c:pt idx="4837">
                  <c:v>24.0828714271032</c:v>
                </c:pt>
                <c:pt idx="4838">
                  <c:v>25.673262258734798</c:v>
                </c:pt>
                <c:pt idx="4839">
                  <c:v>26.615513809874301</c:v>
                </c:pt>
                <c:pt idx="4840">
                  <c:v>27.0230560423349</c:v>
                </c:pt>
                <c:pt idx="4841">
                  <c:v>26.9021122541537</c:v>
                </c:pt>
                <c:pt idx="4842">
                  <c:v>28.4929675676578</c:v>
                </c:pt>
                <c:pt idx="4843">
                  <c:v>44.915466234645699</c:v>
                </c:pt>
                <c:pt idx="4844">
                  <c:v>28.141305391245702</c:v>
                </c:pt>
                <c:pt idx="4845">
                  <c:v>28.005874547922801</c:v>
                </c:pt>
                <c:pt idx="4846">
                  <c:v>25.577062115932002</c:v>
                </c:pt>
                <c:pt idx="4847">
                  <c:v>32.4093133847609</c:v>
                </c:pt>
                <c:pt idx="4848">
                  <c:v>30.2553464874936</c:v>
                </c:pt>
                <c:pt idx="4849">
                  <c:v>30.232359477650199</c:v>
                </c:pt>
                <c:pt idx="4850">
                  <c:v>24.944323775602498</c:v>
                </c:pt>
                <c:pt idx="4851">
                  <c:v>24.3737354967747</c:v>
                </c:pt>
                <c:pt idx="4852">
                  <c:v>24.832271355201001</c:v>
                </c:pt>
                <c:pt idx="4853">
                  <c:v>37.863044100660098</c:v>
                </c:pt>
                <c:pt idx="4854">
                  <c:v>38.514335207312797</c:v>
                </c:pt>
                <c:pt idx="4855">
                  <c:v>33.777411884060598</c:v>
                </c:pt>
                <c:pt idx="4856">
                  <c:v>30.434132538965599</c:v>
                </c:pt>
                <c:pt idx="4857">
                  <c:v>27.384370707874599</c:v>
                </c:pt>
                <c:pt idx="4858">
                  <c:v>27.344742519584099</c:v>
                </c:pt>
                <c:pt idx="4859">
                  <c:v>28.810445185030598</c:v>
                </c:pt>
                <c:pt idx="4860">
                  <c:v>28.319459922326001</c:v>
                </c:pt>
                <c:pt idx="4861">
                  <c:v>33.942799159323698</c:v>
                </c:pt>
                <c:pt idx="4862">
                  <c:v>34.231199607815903</c:v>
                </c:pt>
                <c:pt idx="4863">
                  <c:v>23.291442878064402</c:v>
                </c:pt>
                <c:pt idx="4864">
                  <c:v>22.493601171358701</c:v>
                </c:pt>
                <c:pt idx="4865">
                  <c:v>20.0096454611014</c:v>
                </c:pt>
                <c:pt idx="4866">
                  <c:v>20.2169478675013</c:v>
                </c:pt>
                <c:pt idx="4867">
                  <c:v>23.323469521046398</c:v>
                </c:pt>
                <c:pt idx="4868">
                  <c:v>21.493667908317001</c:v>
                </c:pt>
                <c:pt idx="4869">
                  <c:v>18.191283315570502</c:v>
                </c:pt>
                <c:pt idx="4870">
                  <c:v>19.466881574826601</c:v>
                </c:pt>
                <c:pt idx="4871">
                  <c:v>18.5758274936743</c:v>
                </c:pt>
                <c:pt idx="4872">
                  <c:v>29.411156321034898</c:v>
                </c:pt>
                <c:pt idx="4873">
                  <c:v>18.425248212949601</c:v>
                </c:pt>
                <c:pt idx="4874">
                  <c:v>19.549739902840798</c:v>
                </c:pt>
                <c:pt idx="4875">
                  <c:v>25.170936479971001</c:v>
                </c:pt>
                <c:pt idx="4876">
                  <c:v>25.6623325251302</c:v>
                </c:pt>
                <c:pt idx="4877">
                  <c:v>26.584569764662898</c:v>
                </c:pt>
                <c:pt idx="4878">
                  <c:v>20.371378610407799</c:v>
                </c:pt>
                <c:pt idx="4879">
                  <c:v>21.361570703535101</c:v>
                </c:pt>
                <c:pt idx="4880">
                  <c:v>22.070247672925401</c:v>
                </c:pt>
                <c:pt idx="4881">
                  <c:v>23.374194749135501</c:v>
                </c:pt>
                <c:pt idx="4882">
                  <c:v>24.202840988797998</c:v>
                </c:pt>
                <c:pt idx="4883">
                  <c:v>23.824396695353201</c:v>
                </c:pt>
                <c:pt idx="4884">
                  <c:v>23.426994734717699</c:v>
                </c:pt>
                <c:pt idx="4885">
                  <c:v>23.787701169456501</c:v>
                </c:pt>
                <c:pt idx="4886">
                  <c:v>24.6160506780571</c:v>
                </c:pt>
                <c:pt idx="4887">
                  <c:v>24.497879092615999</c:v>
                </c:pt>
                <c:pt idx="4888">
                  <c:v>24.6659659818311</c:v>
                </c:pt>
                <c:pt idx="4889">
                  <c:v>23.997351596012599</c:v>
                </c:pt>
                <c:pt idx="4890">
                  <c:v>24.504887079395601</c:v>
                </c:pt>
                <c:pt idx="4891">
                  <c:v>24.4201570509811</c:v>
                </c:pt>
                <c:pt idx="4892">
                  <c:v>24.975222716267499</c:v>
                </c:pt>
                <c:pt idx="4893">
                  <c:v>24.781541788709301</c:v>
                </c:pt>
                <c:pt idx="4894">
                  <c:v>24.603651191066501</c:v>
                </c:pt>
                <c:pt idx="4895">
                  <c:v>23.202977740018898</c:v>
                </c:pt>
                <c:pt idx="4896">
                  <c:v>24.0448500755769</c:v>
                </c:pt>
                <c:pt idx="4897">
                  <c:v>23.0081919367151</c:v>
                </c:pt>
                <c:pt idx="4898">
                  <c:v>22.9345744165559</c:v>
                </c:pt>
                <c:pt idx="4899">
                  <c:v>23.242763943642199</c:v>
                </c:pt>
                <c:pt idx="4900">
                  <c:v>23.381369761521601</c:v>
                </c:pt>
                <c:pt idx="4901">
                  <c:v>23.3121576024242</c:v>
                </c:pt>
                <c:pt idx="4902">
                  <c:v>23.0971870349243</c:v>
                </c:pt>
                <c:pt idx="4903">
                  <c:v>23.073199393591299</c:v>
                </c:pt>
                <c:pt idx="4904">
                  <c:v>23.776915896660899</c:v>
                </c:pt>
                <c:pt idx="4905">
                  <c:v>23.6487718763751</c:v>
                </c:pt>
                <c:pt idx="4906">
                  <c:v>25.704350857023801</c:v>
                </c:pt>
                <c:pt idx="4907">
                  <c:v>20.963832660315202</c:v>
                </c:pt>
                <c:pt idx="4908">
                  <c:v>21.640943622488599</c:v>
                </c:pt>
                <c:pt idx="4909">
                  <c:v>21.6171498000745</c:v>
                </c:pt>
                <c:pt idx="4910">
                  <c:v>20.7759437026148</c:v>
                </c:pt>
                <c:pt idx="4911">
                  <c:v>21.548699237836701</c:v>
                </c:pt>
                <c:pt idx="4912">
                  <c:v>22.197044082132798</c:v>
                </c:pt>
                <c:pt idx="4913">
                  <c:v>22.1802624604362</c:v>
                </c:pt>
                <c:pt idx="4914">
                  <c:v>21.859506608690499</c:v>
                </c:pt>
                <c:pt idx="4915">
                  <c:v>22.145316999925299</c:v>
                </c:pt>
                <c:pt idx="4916">
                  <c:v>22.3915121130571</c:v>
                </c:pt>
                <c:pt idx="4917">
                  <c:v>22.281547722012601</c:v>
                </c:pt>
                <c:pt idx="4918">
                  <c:v>22.508809499516001</c:v>
                </c:pt>
                <c:pt idx="4919">
                  <c:v>22.761544316546502</c:v>
                </c:pt>
                <c:pt idx="4920">
                  <c:v>23.701771040660901</c:v>
                </c:pt>
                <c:pt idx="4921">
                  <c:v>23.721865735057399</c:v>
                </c:pt>
                <c:pt idx="4922">
                  <c:v>23.0328212700927</c:v>
                </c:pt>
                <c:pt idx="4923">
                  <c:v>22.5737460857057</c:v>
                </c:pt>
                <c:pt idx="4924">
                  <c:v>22.800379363719699</c:v>
                </c:pt>
                <c:pt idx="4925">
                  <c:v>23.008542647969499</c:v>
                </c:pt>
                <c:pt idx="4926">
                  <c:v>22.856533319919802</c:v>
                </c:pt>
                <c:pt idx="4927">
                  <c:v>21.559509760722001</c:v>
                </c:pt>
                <c:pt idx="4928">
                  <c:v>22.6930269680105</c:v>
                </c:pt>
                <c:pt idx="4929">
                  <c:v>23.3225539923192</c:v>
                </c:pt>
                <c:pt idx="4930">
                  <c:v>22.330977587554301</c:v>
                </c:pt>
                <c:pt idx="4931">
                  <c:v>21.380085474034601</c:v>
                </c:pt>
                <c:pt idx="4932">
                  <c:v>21.8136498389742</c:v>
                </c:pt>
                <c:pt idx="4933">
                  <c:v>21.312124896017199</c:v>
                </c:pt>
                <c:pt idx="4934">
                  <c:v>21.307928996144501</c:v>
                </c:pt>
                <c:pt idx="4935">
                  <c:v>20.577866691115499</c:v>
                </c:pt>
                <c:pt idx="4936">
                  <c:v>20.754782095911601</c:v>
                </c:pt>
                <c:pt idx="4937">
                  <c:v>21.084778614594399</c:v>
                </c:pt>
                <c:pt idx="4938">
                  <c:v>20.377202650301101</c:v>
                </c:pt>
                <c:pt idx="4939">
                  <c:v>20.217764613640099</c:v>
                </c:pt>
                <c:pt idx="4940">
                  <c:v>19.740493767340201</c:v>
                </c:pt>
                <c:pt idx="4941">
                  <c:v>19.797122109058801</c:v>
                </c:pt>
                <c:pt idx="4942">
                  <c:v>19.938701776653598</c:v>
                </c:pt>
                <c:pt idx="4943">
                  <c:v>19.600999076026199</c:v>
                </c:pt>
                <c:pt idx="4944">
                  <c:v>19.912567002623099</c:v>
                </c:pt>
                <c:pt idx="4945">
                  <c:v>19.7187211203345</c:v>
                </c:pt>
                <c:pt idx="4946">
                  <c:v>19.737476740035799</c:v>
                </c:pt>
                <c:pt idx="4947">
                  <c:v>20.034604166867201</c:v>
                </c:pt>
                <c:pt idx="4948">
                  <c:v>20.3730212389355</c:v>
                </c:pt>
                <c:pt idx="4949">
                  <c:v>20.2886964270673</c:v>
                </c:pt>
                <c:pt idx="4950">
                  <c:v>20.861366259784202</c:v>
                </c:pt>
                <c:pt idx="4951">
                  <c:v>20.0660283306546</c:v>
                </c:pt>
                <c:pt idx="4952">
                  <c:v>19.743967488856999</c:v>
                </c:pt>
                <c:pt idx="4953">
                  <c:v>19.865453343099901</c:v>
                </c:pt>
                <c:pt idx="4954">
                  <c:v>19.7196329999441</c:v>
                </c:pt>
                <c:pt idx="4955">
                  <c:v>19.463495238947601</c:v>
                </c:pt>
                <c:pt idx="4956">
                  <c:v>19.341822521048801</c:v>
                </c:pt>
                <c:pt idx="4957">
                  <c:v>19.494285612283701</c:v>
                </c:pt>
                <c:pt idx="4958">
                  <c:v>19.1690370209976</c:v>
                </c:pt>
                <c:pt idx="4959">
                  <c:v>18.949500742273599</c:v>
                </c:pt>
                <c:pt idx="4960">
                  <c:v>19.1816325553444</c:v>
                </c:pt>
                <c:pt idx="4961">
                  <c:v>19.165852265447199</c:v>
                </c:pt>
                <c:pt idx="4962">
                  <c:v>19.062223947177099</c:v>
                </c:pt>
                <c:pt idx="4963">
                  <c:v>18.8420998997174</c:v>
                </c:pt>
                <c:pt idx="4964">
                  <c:v>18.440782303333499</c:v>
                </c:pt>
                <c:pt idx="4965">
                  <c:v>18.3254868979569</c:v>
                </c:pt>
                <c:pt idx="4966">
                  <c:v>18.466776361599099</c:v>
                </c:pt>
                <c:pt idx="4967">
                  <c:v>18.219845900035502</c:v>
                </c:pt>
                <c:pt idx="4968">
                  <c:v>18.234765254502499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729280"/>
        <c:axId val="249730064"/>
      </c:lineChart>
      <c:catAx>
        <c:axId val="249729280"/>
        <c:scaling>
          <c:orientation val="minMax"/>
        </c:scaling>
        <c:delete val="0"/>
        <c:axPos val="b"/>
        <c:numFmt formatCode="m/d/yy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30064"/>
        <c:crosses val="autoZero"/>
        <c:auto val="0"/>
        <c:lblAlgn val="ctr"/>
        <c:lblOffset val="100"/>
        <c:tickLblSkip val="147"/>
        <c:noMultiLvlLbl val="0"/>
      </c:catAx>
      <c:valAx>
        <c:axId val="24973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2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2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93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45235" y="6540542"/>
            <a:ext cx="70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0FCC7E3-021B-47DF-A1B2-17EE18AFD701}" type="slidenum">
              <a:rPr lang="en-US" sz="1200" b="0" smtClean="0">
                <a:solidFill>
                  <a:schemeClr val="tx2"/>
                </a:solidFill>
              </a:rPr>
              <a:pPr algn="r"/>
              <a:t>‹#›</a:t>
            </a:fld>
            <a:endParaRPr lang="en-US" sz="1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Re</a:t>
            </a:r>
            <a:r>
              <a:rPr lang="en-US" sz="2800" b="1" dirty="0" smtClean="0">
                <a:solidFill>
                  <a:schemeClr val="tx2"/>
                </a:solidFill>
              </a:rPr>
              <a:t>view of August RENA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Jian Chen</a:t>
            </a:r>
          </a:p>
          <a:p>
            <a:r>
              <a:rPr lang="en-US" dirty="0">
                <a:solidFill>
                  <a:schemeClr val="tx2"/>
                </a:solidFill>
              </a:rPr>
              <a:t>Market Analysis and Validation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CMWG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Nov.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, 2020</a:t>
            </a:r>
            <a:endParaRPr lang="en-US" dirty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Outages 7/25 ~8/10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414560"/>
            <a:ext cx="8534400" cy="4319832"/>
          </a:xfrm>
        </p:spPr>
        <p:txBody>
          <a:bodyPr/>
          <a:lstStyle/>
          <a:p>
            <a:r>
              <a:rPr lang="en-US" sz="2000" dirty="0" smtClean="0"/>
              <a:t>When Hurricane Hanna passed through South Texas, it caused multiple transmission line outages throughout Valley area, including 345kV, 138kV and 69 KV lines. </a:t>
            </a:r>
          </a:p>
          <a:p>
            <a:endParaRPr lang="en-US" sz="2000" dirty="0"/>
          </a:p>
          <a:p>
            <a:r>
              <a:rPr lang="en-US" sz="2000" dirty="0" smtClean="0"/>
              <a:t>Most of lines were able to return back to service in a few days. After 8/2, all transmission line came back, except the two 138kV lines from </a:t>
            </a:r>
            <a:r>
              <a:rPr lang="en-US" sz="2000" dirty="0"/>
              <a:t>North Edinburg to McColl Road and North </a:t>
            </a:r>
            <a:r>
              <a:rPr lang="en-US" sz="2000" dirty="0" smtClean="0"/>
              <a:t>McAllen, which had structured damaged during the Hurricane Hanna.</a:t>
            </a:r>
          </a:p>
          <a:p>
            <a:endParaRPr lang="en-US" sz="2000" dirty="0"/>
          </a:p>
          <a:p>
            <a:r>
              <a:rPr lang="en-US" sz="2000" dirty="0"/>
              <a:t>North Edinburg to McColl Road and North </a:t>
            </a:r>
            <a:r>
              <a:rPr lang="en-US" sz="2000" dirty="0" smtClean="0"/>
              <a:t>McAllen lines came back to service at the night of 8/10.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00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Congestion 7/25 ~ 8/10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732" y="867221"/>
            <a:ext cx="8610600" cy="1166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There was a total of $204M RT congestion rent from 7/25 to 8/10. Most of constraints were located in Valley area, and related to the outages caused by Hurricane Hanna. 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621285"/>
              </p:ext>
            </p:extLst>
          </p:nvPr>
        </p:nvGraphicFramePr>
        <p:xfrm>
          <a:off x="366132" y="2209800"/>
          <a:ext cx="8458200" cy="399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</a:t>
            </a:r>
            <a:r>
              <a:rPr lang="en-US" dirty="0" smtClean="0"/>
              <a:t>Constraints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19257"/>
              </p:ext>
            </p:extLst>
          </p:nvPr>
        </p:nvGraphicFramePr>
        <p:xfrm>
          <a:off x="838200" y="3657600"/>
          <a:ext cx="769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Constraint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of Congestion</a:t>
                      </a:r>
                      <a:r>
                        <a:rPr lang="en-US" baseline="0" dirty="0" smtClean="0"/>
                        <a:t> Rent ($M)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DNEDWED8: AZTECA_HEC1_1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SMV_ALT8: 479T479_1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SPHAWES8: KEY_SW_N_MCAL1_1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SMV2NED8: NEDIN_MVWED_1A_1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XNED258: NEDIN_138H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143000"/>
            <a:ext cx="8610600" cy="1166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Between 7/25 and 8/10, all constraints with congestion rent over $10M were located in West Valley area, and all related to </a:t>
            </a:r>
            <a:r>
              <a:rPr lang="en-US" sz="2000" dirty="0"/>
              <a:t>the forced transmission outages on the lines from North Edinburg to McColl Road and North McAllen. </a:t>
            </a:r>
            <a:endParaRPr lang="en-US" sz="2000" dirty="0" smtClean="0"/>
          </a:p>
          <a:p>
            <a:r>
              <a:rPr lang="en-US" sz="2000" dirty="0" smtClean="0"/>
              <a:t>For the constraints with congestion rent over $1M in Load Zone South, all of them were located inside Valley area.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6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RT </a:t>
            </a:r>
            <a:r>
              <a:rPr lang="en-US" dirty="0"/>
              <a:t>Congestion 7/25 ~ 8/10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363247"/>
              </p:ext>
            </p:extLst>
          </p:nvPr>
        </p:nvGraphicFramePr>
        <p:xfrm>
          <a:off x="228600" y="1752600"/>
          <a:ext cx="845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1359"/>
          <a:stretch/>
        </p:blipFill>
        <p:spPr>
          <a:xfrm>
            <a:off x="824261" y="4191000"/>
            <a:ext cx="8001000" cy="23200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966188"/>
            <a:ext cx="8610600" cy="1166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RT congestion rent in </a:t>
            </a:r>
            <a:r>
              <a:rPr lang="en-US" sz="2000" smtClean="0"/>
              <a:t>Valley was </a:t>
            </a:r>
            <a:r>
              <a:rPr lang="en-US" sz="2000" dirty="0" smtClean="0"/>
              <a:t>also related the high load demands in early August.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impact to HB_SOUTH and LZ_SOUTH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85305"/>
              </p:ext>
            </p:extLst>
          </p:nvPr>
        </p:nvGraphicFramePr>
        <p:xfrm>
          <a:off x="304800" y="1600200"/>
          <a:ext cx="85344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6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Sum of RENA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22716"/>
              </p:ext>
            </p:extLst>
          </p:nvPr>
        </p:nvGraphicFramePr>
        <p:xfrm>
          <a:off x="609600" y="1524000"/>
          <a:ext cx="7239000" cy="364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9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RENA with RT Congestion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386682"/>
            <a:ext cx="8534400" cy="4319832"/>
          </a:xfrm>
        </p:spPr>
        <p:txBody>
          <a:bodyPr/>
          <a:lstStyle/>
          <a:p>
            <a:r>
              <a:rPr lang="en-US" sz="2200" dirty="0" smtClean="0"/>
              <a:t>The total RENA in August was around -$13.3M, while the total SCED congestion rent was around $197M. </a:t>
            </a:r>
            <a:endParaRPr lang="en-US" sz="2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5547"/>
              </p:ext>
            </p:extLst>
          </p:nvPr>
        </p:nvGraphicFramePr>
        <p:xfrm>
          <a:off x="381000" y="2516886"/>
          <a:ext cx="7924800" cy="30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4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RENA and Estimated DAM oversold on RT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3165"/>
            <a:ext cx="8534400" cy="4319832"/>
          </a:xfrm>
        </p:spPr>
        <p:txBody>
          <a:bodyPr/>
          <a:lstStyle/>
          <a:p>
            <a:r>
              <a:rPr lang="en-US" sz="2200" dirty="0" smtClean="0"/>
              <a:t>The total </a:t>
            </a:r>
            <a:r>
              <a:rPr lang="en-US" sz="2200" dirty="0"/>
              <a:t>estimated DAM oversold amount </a:t>
            </a:r>
            <a:r>
              <a:rPr lang="en-US" sz="2200" dirty="0" smtClean="0"/>
              <a:t>in August was </a:t>
            </a:r>
            <a:r>
              <a:rPr lang="en-US" sz="2200" dirty="0"/>
              <a:t>around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/>
              <a:t>-$17.0M.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15711"/>
              </p:ext>
            </p:extLst>
          </p:nvPr>
        </p:nvGraphicFramePr>
        <p:xfrm>
          <a:off x="897731" y="2526165"/>
          <a:ext cx="7424738" cy="335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 </a:t>
            </a:r>
            <a:r>
              <a:rPr lang="en-US" dirty="0"/>
              <a:t>8/3/2020~ </a:t>
            </a:r>
            <a:r>
              <a:rPr lang="en-US" dirty="0" smtClean="0"/>
              <a:t>8/5/2020 and 8/10/2020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33218"/>
          </a:xfrm>
        </p:spPr>
        <p:txBody>
          <a:bodyPr/>
          <a:lstStyle/>
          <a:p>
            <a:r>
              <a:rPr lang="en-US" sz="2000" dirty="0" smtClean="0"/>
              <a:t>Large amount of negative RENA were </a:t>
            </a:r>
            <a:r>
              <a:rPr lang="en-US" sz="2000" dirty="0"/>
              <a:t>observed on OD 8/3/2020~ 8/5/2020 </a:t>
            </a:r>
            <a:r>
              <a:rPr lang="en-US" sz="2000" dirty="0" smtClean="0"/>
              <a:t>and </a:t>
            </a:r>
            <a:r>
              <a:rPr lang="en-US" sz="2000" dirty="0"/>
              <a:t>8/10/2020</a:t>
            </a:r>
            <a:r>
              <a:rPr lang="en-US" sz="2000" dirty="0" smtClean="0"/>
              <a:t>. All the </a:t>
            </a:r>
            <a:r>
              <a:rPr lang="en-US" sz="2000" dirty="0"/>
              <a:t>RENA was related </a:t>
            </a:r>
            <a:r>
              <a:rPr lang="en-US" sz="2000" dirty="0" smtClean="0"/>
              <a:t>to </a:t>
            </a:r>
            <a:r>
              <a:rPr lang="en-US" sz="2000" dirty="0"/>
              <a:t>the RT constraints in Valley </a:t>
            </a:r>
            <a:r>
              <a:rPr lang="en-US" sz="2000" dirty="0" smtClean="0"/>
              <a:t>area.</a:t>
            </a:r>
            <a:endParaRPr lang="en-US" sz="2000" dirty="0"/>
          </a:p>
          <a:p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/>
              <a:t>Hurricane Hanna went through South Texas area </a:t>
            </a:r>
            <a:r>
              <a:rPr lang="en-US" sz="2000" dirty="0" smtClean="0"/>
              <a:t>on </a:t>
            </a:r>
            <a:r>
              <a:rPr lang="en-US" sz="2000" dirty="0"/>
              <a:t>7/25 and caused multiple transmission outages in Valley area. </a:t>
            </a:r>
            <a:r>
              <a:rPr lang="en-US" sz="2000" dirty="0" smtClean="0"/>
              <a:t>The RT constraints showed up after the Hurricane, which mostly were related to the forced transmission outages on the lines from North Edinburg to McColl Road and North McAllen. </a:t>
            </a:r>
          </a:p>
          <a:p>
            <a:endParaRPr lang="en-US" sz="2000" dirty="0"/>
          </a:p>
          <a:p>
            <a:r>
              <a:rPr lang="en-US" sz="2000" dirty="0"/>
              <a:t>The “undersold” on </a:t>
            </a:r>
            <a:r>
              <a:rPr lang="en-US" sz="2000" dirty="0" smtClean="0"/>
              <a:t>those RT constraints was </a:t>
            </a:r>
            <a:r>
              <a:rPr lang="en-US" sz="2000" dirty="0"/>
              <a:t>related to two causes: 1) LDF difference between DAM and RTM; 2) RT flow in the constraint was higher than the constraint limit.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8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8/3/2020~ 8/5/2020 and </a:t>
            </a:r>
            <a:r>
              <a:rPr lang="en-US" dirty="0" smtClean="0"/>
              <a:t>8/10/2020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534400" cy="5105400"/>
          </a:xfrm>
        </p:spPr>
        <p:txBody>
          <a:bodyPr/>
          <a:lstStyle/>
          <a:p>
            <a:r>
              <a:rPr lang="en-US" sz="2000" dirty="0" smtClean="0"/>
              <a:t>The negative RENA happened when the collected RT congestion rent were actually higher than the total values of DAM awards. Here is a example for the analysis on the RT constraint.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7772400" cy="408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7800" y="2389138"/>
            <a:ext cx="369332" cy="23083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smtClean="0"/>
              <a:t>Flow / limit (MW)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369332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smtClean="0"/>
              <a:t>Oversold Amount ($)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6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5182"/>
            <a:ext cx="8610600" cy="5204618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000" dirty="0"/>
              <a:t>A total of -$13.3M RENA observed in </a:t>
            </a:r>
            <a:r>
              <a:rPr lang="en-US" sz="2000" dirty="0" smtClean="0"/>
              <a:t>August, </a:t>
            </a:r>
            <a:r>
              <a:rPr lang="en-US" sz="2000" dirty="0"/>
              <a:t>2020. Large amount of negative RENA were observed in the </a:t>
            </a:r>
            <a:r>
              <a:rPr lang="en-US" sz="2000" dirty="0" smtClean="0"/>
              <a:t>early month</a:t>
            </a:r>
            <a:r>
              <a:rPr lang="en-US" sz="2000" dirty="0"/>
              <a:t>, after Hurricane Hanna went through South Texas </a:t>
            </a:r>
            <a:r>
              <a:rPr lang="en-US" sz="2000" dirty="0" smtClean="0"/>
              <a:t>area in late July. 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The </a:t>
            </a:r>
            <a:r>
              <a:rPr lang="en-US" sz="2000" dirty="0" smtClean="0"/>
              <a:t>negative RENA </a:t>
            </a:r>
            <a:r>
              <a:rPr lang="en-US" sz="2000" dirty="0"/>
              <a:t>in the early </a:t>
            </a:r>
            <a:r>
              <a:rPr lang="en-US" sz="2000" smtClean="0"/>
              <a:t>August was </a:t>
            </a:r>
            <a:r>
              <a:rPr lang="en-US" sz="2000" dirty="0"/>
              <a:t>related to the DAM “undersold” on the RT constraints in Valley area, which were further related to </a:t>
            </a:r>
            <a:r>
              <a:rPr lang="en-US" sz="2000" dirty="0" smtClean="0"/>
              <a:t>the </a:t>
            </a:r>
            <a:r>
              <a:rPr lang="en-US" sz="2000" dirty="0"/>
              <a:t>difference between RT flow and </a:t>
            </a:r>
            <a:r>
              <a:rPr lang="en-US" sz="2000" dirty="0" smtClean="0"/>
              <a:t>limit, as well as the LDF in DAM.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000" dirty="0"/>
              <a:t>PTP w/ links to options also contributed part of RENA in </a:t>
            </a:r>
            <a:r>
              <a:rPr lang="en-US" sz="2000" dirty="0" smtClean="0"/>
              <a:t>August, </a:t>
            </a:r>
            <a:r>
              <a:rPr lang="en-US" sz="2000" dirty="0"/>
              <a:t>around $2.6 </a:t>
            </a:r>
            <a:r>
              <a:rPr lang="en-US" sz="2000" dirty="0" smtClean="0"/>
              <a:t>million. Mostly of them happened in early month and related to the Valley constraints. 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CRR Balance Account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91802"/>
              </p:ext>
            </p:extLst>
          </p:nvPr>
        </p:nvGraphicFramePr>
        <p:xfrm>
          <a:off x="838200" y="883232"/>
          <a:ext cx="7620000" cy="292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31944"/>
              </p:ext>
            </p:extLst>
          </p:nvPr>
        </p:nvGraphicFramePr>
        <p:xfrm>
          <a:off x="914400" y="3733800"/>
          <a:ext cx="7543800" cy="239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05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209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Hurricane Hanna and Valley Congestion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6934200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30003</TotalTime>
  <Words>671</Words>
  <Application>Microsoft Office PowerPoint</Application>
  <PresentationFormat>On-screen Show (4:3)</PresentationFormat>
  <Paragraphs>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Custom Design</vt:lpstr>
      <vt:lpstr>PowerPoint Presentation</vt:lpstr>
      <vt:lpstr>Monthly Sum of RENA </vt:lpstr>
      <vt:lpstr>Daily RENA with RT Congestion </vt:lpstr>
      <vt:lpstr>Daily RENA and Estimated DAM oversold on RT congestion</vt:lpstr>
      <vt:lpstr>OD 8/3/2020~ 8/5/2020 and 8/10/2020</vt:lpstr>
      <vt:lpstr>OD 8/3/2020~ 8/5/2020 and 8/10/2020 (Cont.)</vt:lpstr>
      <vt:lpstr>Summary</vt:lpstr>
      <vt:lpstr>July CRR Balance Account</vt:lpstr>
      <vt:lpstr>PowerPoint Presentation</vt:lpstr>
      <vt:lpstr>Transmission Outages 7/25 ~8/10  </vt:lpstr>
      <vt:lpstr>RT Congestion 7/25 ~ 8/10</vt:lpstr>
      <vt:lpstr>Locations of Constraints</vt:lpstr>
      <vt:lpstr>Daily RT Congestion 7/25 ~ 8/10</vt:lpstr>
      <vt:lpstr>Price impact to HB_SOUTH and LZ_SOUTH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Sean</dc:creator>
  <cp:lastModifiedBy>Chen, Jian</cp:lastModifiedBy>
  <cp:revision>439</cp:revision>
  <cp:lastPrinted>2016-01-21T20:53:15Z</cp:lastPrinted>
  <dcterms:created xsi:type="dcterms:W3CDTF">2016-01-21T15:20:31Z</dcterms:created>
  <dcterms:modified xsi:type="dcterms:W3CDTF">2020-10-29T21:10:10Z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