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3" r:id="rId7"/>
    <p:sldId id="266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9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1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2020 Q3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11/4/2020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Q3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971290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Q3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63.17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23.62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63.17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23.62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86.79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145.58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31.84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0.01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1.50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16.52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150.09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48.36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198.45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65.91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2.16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0.36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0.11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0.05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3.70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66.32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5.97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72.29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51.02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14.01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0.23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0.22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51.46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14.01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65.47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219.23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23.80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1.85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1.01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0.63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221.07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25.44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246.51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13.90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2.97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0.24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0.05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14.14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3.02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17.16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66.57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15.65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0.64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0.25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0.63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67.21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16.52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83.73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27.82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5.04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0.55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0.25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0.34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28.37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5.63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34.01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656.20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119.09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3.88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1.56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1.50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0.11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0.26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21.80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661.84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142.56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804.41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</a:t>
            </a:r>
            <a:r>
              <a:rPr lang="en-US" dirty="0" smtClean="0"/>
              <a:t>Q2 → Q3 </a:t>
            </a:r>
            <a:r>
              <a:rPr lang="en-US" b="1" dirty="0" smtClean="0">
                <a:solidFill>
                  <a:schemeClr val="accent1"/>
                </a:solidFill>
              </a:rPr>
              <a:t>Change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561471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Q2 → Q3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Change in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+2.91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+1.41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+2.91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+1.41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+4.32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+4.23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+0.86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+0.39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+6.72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+4.62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+7.58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+12.20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16.41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+0.11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+16.41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+0.11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+16.52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+2.02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+0.33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+0.08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+2.10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+0.33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+2.43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+26.35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+0.88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+0.01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+26.36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+0.88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+27.25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+1.49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-0.01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+1.48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+1.48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+5.18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+0.13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+0.63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+5.19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+0.75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+5.94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9.83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+0.60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9.83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+0.60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10.43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68.42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4.32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0.39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+0.08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+7.35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+68.89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11.66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+80.55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99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470" y="762000"/>
            <a:ext cx="7033260" cy="51526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2020-Q3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867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</a:p>
          <a:p>
            <a:r>
              <a:rPr lang="en-US" sz="1100" b="1" dirty="0" smtClean="0"/>
              <a:t>** 2019-Q3 was the first report published after implementation of report changes per NPRR891</a:t>
            </a:r>
            <a:endParaRPr lang="en-US" sz="11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4724400" y="2514599"/>
            <a:ext cx="1559582" cy="1146969"/>
            <a:chOff x="4800601" y="2066735"/>
            <a:chExt cx="1752600" cy="1288921"/>
          </a:xfrm>
        </p:grpSpPr>
        <p:sp>
          <p:nvSpPr>
            <p:cNvPr id="5" name="TextBox 4"/>
            <p:cNvSpPr txBox="1"/>
            <p:nvPr/>
          </p:nvSpPr>
          <p:spPr>
            <a:xfrm>
              <a:off x="4800601" y="2295697"/>
              <a:ext cx="1447800" cy="830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/>
                <a:t>Large increase due to reporting requirement  change** </a:t>
              </a:r>
              <a:endParaRPr lang="en-US" sz="1200" dirty="0"/>
            </a:p>
          </p:txBody>
        </p:sp>
        <p:sp>
          <p:nvSpPr>
            <p:cNvPr id="8" name="Left Brace 7"/>
            <p:cNvSpPr/>
            <p:nvPr/>
          </p:nvSpPr>
          <p:spPr>
            <a:xfrm>
              <a:off x="6248401" y="2066735"/>
              <a:ext cx="304800" cy="1288921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10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5085</TotalTime>
  <Words>446</Words>
  <Application>Microsoft Office PowerPoint</Application>
  <PresentationFormat>On-screen Show (4:3)</PresentationFormat>
  <Paragraphs>272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2020 Q3 Unregistered Distributed Generation Report</vt:lpstr>
      <vt:lpstr>2020 Q2 → Q3 Change </vt:lpstr>
      <vt:lpstr>Unregistered DG Growth: 2016-Q2* to 2020-Q3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125</cp:revision>
  <cp:lastPrinted>2016-01-21T20:53:15Z</cp:lastPrinted>
  <dcterms:created xsi:type="dcterms:W3CDTF">2016-01-21T15:20:31Z</dcterms:created>
  <dcterms:modified xsi:type="dcterms:W3CDTF">2020-10-30T16:22:38Z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