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96" d="100"/>
          <a:sy n="96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0A6A6-B496-45C3-BE17-8F4992B00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173288" y="11430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</a:t>
            </a:r>
            <a:b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Update to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05, </a:t>
            </a:r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Amjed Kandah</a:t>
            </a: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PGDTF Chair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– October 06,2020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October 06, 2020.</a:t>
            </a:r>
            <a:endParaRPr lang="en-US" alt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PGDTF Scope Review: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Incorporated TPL-007-4 changes.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NERC GMD Data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GO and TO must confirm initial applicability by November 15, 2020 in the ERO registration application.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GO and TO are required to provide historical GMD data dating back to May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en-US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to develop GIC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requires models to be built at least once in 60 months.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using metrics to drive how often these models should be update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to MOD to incorporate GIC information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GMD Vulnerability Assessment may identify necessary improvements to the GIC Model Building process and data.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GIC data maintained in current ERCOT processes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discussion we did not have a conclusion on how often we need to update the model. The discussion will continue in future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11/05/2020 ROS Meeting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730250"/>
            <a:ext cx="10515600" cy="5422072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898989"/>
                </a:solidFill>
              </a:rPr>
              <a:t>2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11/05/2020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 Meeting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18794" y="744534"/>
            <a:ext cx="112092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 GMD Vulnerability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 tie losses incorporated to the case and one low voltage violation was found in the SUM case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potential cascading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Notice for Supplemental GMDVA Equipment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out on 10/9/2020. Deadline 12/31/2020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– October 06,2020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63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11/05/2020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5112</TotalTime>
  <Words>229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 Update to ROS </vt:lpstr>
      <vt:lpstr>PGDTF Meeting – October 06,2020  </vt:lpstr>
      <vt:lpstr>PGDTF Meeting – October 06,2020  </vt:lpstr>
      <vt:lpstr>Questions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Planning Geomagnetic Disturbance Task Force (PGDTF)  Update to ROS </dc:title>
  <dc:creator>Kandah, Amjed</dc:creator>
  <cp:lastModifiedBy>Kandah, Amjed</cp:lastModifiedBy>
  <cp:revision>100</cp:revision>
  <dcterms:created xsi:type="dcterms:W3CDTF">2020-03-16T18:44:35Z</dcterms:created>
  <dcterms:modified xsi:type="dcterms:W3CDTF">2020-10-26T19:00:03Z</dcterms:modified>
</cp:coreProperties>
</file>