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3" r:id="rId3"/>
    <p:sldId id="261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82930" autoAdjust="0"/>
  </p:normalViewPr>
  <p:slideViewPr>
    <p:cSldViewPr snapToGrid="0">
      <p:cViewPr varScale="1">
        <p:scale>
          <a:sx n="96" d="100"/>
          <a:sy n="96" d="100"/>
        </p:scale>
        <p:origin x="16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D2364-55CA-4022-9E87-271E59AEFD1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0A6A6-B496-45C3-BE17-8F4992B00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3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8527A8-8604-4038-8918-F03D43BB0802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7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61E7AB-86D9-4FED-8B18-A067C457F60F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85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0A6A6-B496-45C3-BE17-8F4992B007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29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1D45E1F-2BB5-4279-9AE1-8F2AD38B36DE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8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5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5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6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7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4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3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2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88009-EA03-4178-AB0A-0F6BBB4FF53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8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173288" y="1143000"/>
            <a:ext cx="7086600" cy="2209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Geomagnetic Disturbance Task Force (PGDTF)</a:t>
            </a:r>
            <a:b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Update to 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924174" y="2990849"/>
            <a:ext cx="5972175" cy="1695451"/>
          </a:xfrm>
        </p:spPr>
        <p:txBody>
          <a:bodyPr>
            <a:normAutofit fontScale="40000" lnSpcReduction="20000"/>
          </a:bodyPr>
          <a:lstStyle/>
          <a:p>
            <a:pPr eaLnBrk="1" hangingPunct="1"/>
            <a:endParaRPr lang="en-US" altLang="en-US" sz="25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600" dirty="0" smtClean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November 05, </a:t>
            </a:r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  <a:p>
            <a:pPr eaLnBrk="1" hangingPunct="1"/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 smtClean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Amjed Kandah</a:t>
            </a:r>
          </a:p>
          <a:p>
            <a:pPr eaLnBrk="1" hangingPunct="1"/>
            <a:r>
              <a:rPr lang="en-US" altLang="en-US" sz="3600" dirty="0" smtClean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PGDTF Chair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83B9D9-D68F-4DD6-9121-B07B4F1F8BC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5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22313" y="274636"/>
            <a:ext cx="8458200" cy="212725"/>
          </a:xfrm>
        </p:spPr>
        <p:txBody>
          <a:bodyPr>
            <a:normAutofit fontScale="90000"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</a:t>
            </a:r>
            <a:r>
              <a:rPr lang="en-US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 – October 06,2020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635002" y="579439"/>
            <a:ext cx="11556998" cy="57769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was held on October 06, 2020.</a:t>
            </a:r>
            <a:endParaRPr lang="en-US" altLang="en-US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PGDTF Scope Review: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Incorporated TPL-007-4 changes.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NERC GMD Data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Portal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GO and TO must confirm initial applicability by November 15, 2020 in the ERO registration application.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GO and TO are required to provide historical GMD data dating back to May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endParaRPr lang="en-US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to develop GIC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standard requires models to be built at least once in 60 months.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using metrics to drive how often these models should be update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Modifications to MOD to incorporate GIC information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initial GMD Vulnerability Assessment may identify necessary improvements to the GIC Model Building process and data.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GIC data maintained in current ERCOT processes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discussion we did not have a conclusion on how often we need to update the model. The discussion will continue in future </a:t>
            </a: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meetings.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/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9088" lvl="1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6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A23F34-DEC7-4447-A393-A2275869FFE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343400" y="638651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11/05/2020 ROS Meeting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22313" y="469902"/>
            <a:ext cx="8521700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4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" y="730250"/>
            <a:ext cx="10515600" cy="5422072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rgbClr val="898989"/>
                </a:solidFill>
              </a:rPr>
              <a:t>2</a:t>
            </a:r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343400" y="638651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11/05/2020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 Meeting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418794" y="744534"/>
            <a:ext cx="1120926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 GMD Vulnerability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 tie losses incorporated to the case and one low voltage violation was found in the SUM case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potential cascading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</a:t>
            </a:r>
            <a:endParaRPr lang="en-US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Notice for Supplemental GMDVA Equipment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 out on 10/9/2020. Deadline 12/31/2020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22313" y="274636"/>
            <a:ext cx="8458200" cy="212725"/>
          </a:xfrm>
        </p:spPr>
        <p:txBody>
          <a:bodyPr>
            <a:normAutofit fontScale="90000"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</a:t>
            </a:r>
            <a:r>
              <a:rPr lang="en-US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 – October 06,2020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22313" y="469902"/>
            <a:ext cx="8521700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63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714500" y="519113"/>
            <a:ext cx="8229600" cy="792162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>
          <a:xfrm>
            <a:off x="1981200" y="1736725"/>
            <a:ext cx="7696200" cy="4179888"/>
          </a:xfrm>
        </p:spPr>
        <p:txBody>
          <a:bodyPr/>
          <a:lstStyle/>
          <a:p>
            <a:pPr marL="457200" lvl="1" indent="0">
              <a:buNone/>
            </a:pPr>
            <a:endParaRPr lang="en-US" altLang="en-US" sz="1200" dirty="0"/>
          </a:p>
          <a:p>
            <a:pPr marL="457200" lvl="1" indent="0">
              <a:buNone/>
            </a:pPr>
            <a:endParaRPr lang="en-US" altLang="en-US" sz="1100" dirty="0"/>
          </a:p>
          <a:p>
            <a:pPr marL="457200" lvl="1" indent="0">
              <a:buNone/>
            </a:pPr>
            <a:endParaRPr lang="en-US" altLang="en-US" sz="1900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8165A1-5C47-419D-8DBD-A0423107DE9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11/05/2020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 Meeting</a:t>
            </a:r>
          </a:p>
        </p:txBody>
      </p:sp>
      <p:pic>
        <p:nvPicPr>
          <p:cNvPr id="7" name="Picture 2" descr="question-mark3a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762500" y="2205831"/>
            <a:ext cx="2667000" cy="3314700"/>
          </a:xfrm>
          <a:prstGeom prst="ellipse">
            <a:avLst/>
          </a:prstGeom>
          <a:noFill/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77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5112</TotalTime>
  <Words>229</Words>
  <Application>Microsoft Office PowerPoint</Application>
  <PresentationFormat>Widescreen</PresentationFormat>
  <Paragraphs>59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 Planning Geomagnetic Disturbance Task Force (PGDTF)  Update to ROS </vt:lpstr>
      <vt:lpstr>PGDTF Meeting – October 06,2020  </vt:lpstr>
      <vt:lpstr>PGDTF Meeting – October 06,2020  </vt:lpstr>
      <vt:lpstr>Questions</vt:lpstr>
    </vt:vector>
  </TitlesOfParts>
  <Company>Oncor Electric Delivery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Planning Geomagnetic Disturbance Task Force (PGDTF)  Update to ROS </dc:title>
  <dc:creator>Kandah, Amjed</dc:creator>
  <cp:lastModifiedBy>Kandah, Amjed</cp:lastModifiedBy>
  <cp:revision>100</cp:revision>
  <dcterms:created xsi:type="dcterms:W3CDTF">2020-03-16T18:44:35Z</dcterms:created>
  <dcterms:modified xsi:type="dcterms:W3CDTF">2020-10-26T19:00:03Z</dcterms:modified>
</cp:coreProperties>
</file>